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5"/>
  </p:notesMasterIdLst>
  <p:sldIdLst>
    <p:sldId id="256" r:id="rId2"/>
    <p:sldId id="301" r:id="rId3"/>
    <p:sldId id="257" r:id="rId4"/>
    <p:sldId id="264" r:id="rId5"/>
    <p:sldId id="259" r:id="rId6"/>
    <p:sldId id="269" r:id="rId7"/>
    <p:sldId id="260" r:id="rId8"/>
    <p:sldId id="261" r:id="rId9"/>
    <p:sldId id="266" r:id="rId10"/>
    <p:sldId id="284" r:id="rId11"/>
    <p:sldId id="290" r:id="rId12"/>
    <p:sldId id="263" r:id="rId13"/>
    <p:sldId id="291" r:id="rId14"/>
    <p:sldId id="285" r:id="rId15"/>
    <p:sldId id="286" r:id="rId16"/>
    <p:sldId id="292" r:id="rId17"/>
    <p:sldId id="267" r:id="rId18"/>
    <p:sldId id="282" r:id="rId19"/>
    <p:sldId id="289" r:id="rId20"/>
    <p:sldId id="294" r:id="rId21"/>
    <p:sldId id="262" r:id="rId22"/>
    <p:sldId id="288" r:id="rId23"/>
    <p:sldId id="287" r:id="rId24"/>
    <p:sldId id="295" r:id="rId25"/>
    <p:sldId id="265" r:id="rId26"/>
    <p:sldId id="300" r:id="rId27"/>
    <p:sldId id="296" r:id="rId28"/>
    <p:sldId id="297" r:id="rId29"/>
    <p:sldId id="293" r:id="rId30"/>
    <p:sldId id="298" r:id="rId31"/>
    <p:sldId id="283" r:id="rId32"/>
    <p:sldId id="299" r:id="rId33"/>
    <p:sldId id="26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Hind" panose="02000000000000000000" pitchFamily="2" charset="0"/>
      <p:regular r:id="rId40"/>
      <p:bold r:id="rId41"/>
    </p:embeddedFont>
    <p:embeddedFont>
      <p:font typeface="Poppins ExtraBold" panose="00000900000000000000" pitchFamily="2" charset="0"/>
      <p:bold r:id="rId42"/>
      <p:boldItalic r:id="rId43"/>
    </p:embeddedFont>
    <p:embeddedFont>
      <p:font typeface="Poppins Medium" panose="00000600000000000000" pitchFamily="2" charset="0"/>
      <p:regular r:id="rId44"/>
      <p:bold r:id="rId45"/>
      <p:italic r:id="rId46"/>
      <p:boldItalic r:id="rId47"/>
    </p:embeddedFont>
    <p:embeddedFont>
      <p:font typeface="Work Sans"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68" d="100"/>
          <a:sy n="68" d="100"/>
        </p:scale>
        <p:origin x="77" y="379"/>
      </p:cViewPr>
      <p:guideLst/>
    </p:cSldViewPr>
  </p:slid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a14120b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11a14120b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a14120b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11a14120b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54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a14120b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11a14120b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70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a14120bf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11a14120bf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a1d5c46b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1a1d5c46bb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1a14120bf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11a14120b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NLSC 2023 Call to Conference Video will be available on March 1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a14120bf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a14120bf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51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a0401944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1a0401944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98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a14120bf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11a14120bf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153401" y="1828801"/>
            <a:ext cx="3791856"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A3838"/>
              </a:buClr>
              <a:buSzPts val="3600"/>
              <a:buNone/>
              <a:defRPr sz="3600" i="0">
                <a:solidFill>
                  <a:srgbClr val="3A3838"/>
                </a:solidFill>
              </a:defRPr>
            </a:lvl1pPr>
            <a:lvl2pPr lvl="1">
              <a:spcBef>
                <a:spcPts val="0"/>
              </a:spcBef>
              <a:spcAft>
                <a:spcPts val="0"/>
              </a:spcAft>
              <a:buSzPts val="1400"/>
              <a:buFont typeface="Hind"/>
              <a:buNone/>
              <a:defRPr>
                <a:latin typeface="Hind"/>
                <a:ea typeface="Hind"/>
                <a:cs typeface="Hind"/>
                <a:sym typeface="Hind"/>
              </a:defRPr>
            </a:lvl2pPr>
            <a:lvl3pPr lvl="2">
              <a:spcBef>
                <a:spcPts val="0"/>
              </a:spcBef>
              <a:spcAft>
                <a:spcPts val="0"/>
              </a:spcAft>
              <a:buSzPts val="1400"/>
              <a:buFont typeface="Hind"/>
              <a:buNone/>
              <a:defRPr>
                <a:latin typeface="Hind"/>
                <a:ea typeface="Hind"/>
                <a:cs typeface="Hind"/>
                <a:sym typeface="Hind"/>
              </a:defRPr>
            </a:lvl3pPr>
            <a:lvl4pPr lvl="3">
              <a:spcBef>
                <a:spcPts val="0"/>
              </a:spcBef>
              <a:spcAft>
                <a:spcPts val="0"/>
              </a:spcAft>
              <a:buSzPts val="1400"/>
              <a:buFont typeface="Hind"/>
              <a:buNone/>
              <a:defRPr>
                <a:latin typeface="Hind"/>
                <a:ea typeface="Hind"/>
                <a:cs typeface="Hind"/>
                <a:sym typeface="Hind"/>
              </a:defRPr>
            </a:lvl4pPr>
            <a:lvl5pPr lvl="4">
              <a:spcBef>
                <a:spcPts val="0"/>
              </a:spcBef>
              <a:spcAft>
                <a:spcPts val="0"/>
              </a:spcAft>
              <a:buSzPts val="1400"/>
              <a:buFont typeface="Hind"/>
              <a:buNone/>
              <a:defRPr>
                <a:latin typeface="Hind"/>
                <a:ea typeface="Hind"/>
                <a:cs typeface="Hind"/>
                <a:sym typeface="Hind"/>
              </a:defRPr>
            </a:lvl5pPr>
            <a:lvl6pPr lvl="5">
              <a:spcBef>
                <a:spcPts val="0"/>
              </a:spcBef>
              <a:spcAft>
                <a:spcPts val="0"/>
              </a:spcAft>
              <a:buSzPts val="1400"/>
              <a:buFont typeface="Hind"/>
              <a:buNone/>
              <a:defRPr>
                <a:latin typeface="Hind"/>
                <a:ea typeface="Hind"/>
                <a:cs typeface="Hind"/>
                <a:sym typeface="Hind"/>
              </a:defRPr>
            </a:lvl6pPr>
            <a:lvl7pPr lvl="6">
              <a:spcBef>
                <a:spcPts val="0"/>
              </a:spcBef>
              <a:spcAft>
                <a:spcPts val="0"/>
              </a:spcAft>
              <a:buSzPts val="1400"/>
              <a:buFont typeface="Hind"/>
              <a:buNone/>
              <a:defRPr>
                <a:latin typeface="Hind"/>
                <a:ea typeface="Hind"/>
                <a:cs typeface="Hind"/>
                <a:sym typeface="Hind"/>
              </a:defRPr>
            </a:lvl7pPr>
            <a:lvl8pPr lvl="7">
              <a:spcBef>
                <a:spcPts val="0"/>
              </a:spcBef>
              <a:spcAft>
                <a:spcPts val="0"/>
              </a:spcAft>
              <a:buSzPts val="1400"/>
              <a:buFont typeface="Hind"/>
              <a:buNone/>
              <a:defRPr>
                <a:latin typeface="Hind"/>
                <a:ea typeface="Hind"/>
                <a:cs typeface="Hind"/>
                <a:sym typeface="Hind"/>
              </a:defRPr>
            </a:lvl8pPr>
            <a:lvl9pPr lvl="8">
              <a:spcBef>
                <a:spcPts val="0"/>
              </a:spcBef>
              <a:spcAft>
                <a:spcPts val="0"/>
              </a:spcAft>
              <a:buSzPts val="1400"/>
              <a:buFont typeface="Hind"/>
              <a:buNone/>
              <a:defRPr>
                <a:latin typeface="Hind"/>
                <a:ea typeface="Hind"/>
                <a:cs typeface="Hind"/>
                <a:sym typeface="Hind"/>
              </a:defRPr>
            </a:lvl9pPr>
          </a:lstStyle>
          <a:p>
            <a:endParaRPr/>
          </a:p>
        </p:txBody>
      </p:sp>
      <p:sp>
        <p:nvSpPr>
          <p:cNvPr id="13" name="Google Shape;13;p2"/>
          <p:cNvSpPr txBox="1">
            <a:spLocks noGrp="1"/>
          </p:cNvSpPr>
          <p:nvPr>
            <p:ph type="subTitle" idx="1"/>
          </p:nvPr>
        </p:nvSpPr>
        <p:spPr>
          <a:xfrm>
            <a:off x="8153400" y="3657600"/>
            <a:ext cx="3791855" cy="107405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EC1F31"/>
              </a:buClr>
              <a:buSzPts val="2400"/>
              <a:buNone/>
              <a:defRPr sz="2400" b="1" i="0">
                <a:solidFill>
                  <a:srgbClr val="EC1F31"/>
                </a:solidFill>
              </a:defRPr>
            </a:lvl1pPr>
            <a:lvl2pPr lvl="1" algn="ctr">
              <a:lnSpc>
                <a:spcPct val="90000"/>
              </a:lnSpc>
              <a:spcBef>
                <a:spcPts val="500"/>
              </a:spcBef>
              <a:spcAft>
                <a:spcPts val="0"/>
              </a:spcAft>
              <a:buClr>
                <a:srgbClr val="4D4D4C"/>
              </a:buClr>
              <a:buSzPts val="2000"/>
              <a:buNone/>
              <a:defRPr sz="2000"/>
            </a:lvl2pPr>
            <a:lvl3pPr lvl="2" algn="ctr">
              <a:lnSpc>
                <a:spcPct val="90000"/>
              </a:lnSpc>
              <a:spcBef>
                <a:spcPts val="500"/>
              </a:spcBef>
              <a:spcAft>
                <a:spcPts val="0"/>
              </a:spcAft>
              <a:buClr>
                <a:srgbClr val="4D4D4C"/>
              </a:buClr>
              <a:buSzPts val="1800"/>
              <a:buNone/>
              <a:defRPr sz="1800"/>
            </a:lvl3pPr>
            <a:lvl4pPr lvl="3" algn="ctr">
              <a:lnSpc>
                <a:spcPct val="90000"/>
              </a:lnSpc>
              <a:spcBef>
                <a:spcPts val="500"/>
              </a:spcBef>
              <a:spcAft>
                <a:spcPts val="0"/>
              </a:spcAft>
              <a:buClr>
                <a:srgbClr val="4D4D4C"/>
              </a:buClr>
              <a:buSzPts val="1600"/>
              <a:buNone/>
              <a:defRPr sz="1600"/>
            </a:lvl4pPr>
            <a:lvl5pPr lvl="4" algn="ctr">
              <a:lnSpc>
                <a:spcPct val="90000"/>
              </a:lnSpc>
              <a:spcBef>
                <a:spcPts val="500"/>
              </a:spcBef>
              <a:spcAft>
                <a:spcPts val="0"/>
              </a:spcAft>
              <a:buClr>
                <a:srgbClr val="4D4D4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2683565" y="6362285"/>
            <a:ext cx="206071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5198165" y="636228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9766851" y="6362285"/>
            <a:ext cx="2060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2859"/>
              </a:buClr>
              <a:buSzPts val="4400"/>
              <a:buNone/>
              <a:defRPr i="0">
                <a:solidFill>
                  <a:srgbClr val="052859"/>
                </a:solidFill>
              </a:defRPr>
            </a:lvl1pPr>
            <a:lvl2pPr lvl="1">
              <a:spcBef>
                <a:spcPts val="0"/>
              </a:spcBef>
              <a:spcAft>
                <a:spcPts val="0"/>
              </a:spcAft>
              <a:buSzPts val="1400"/>
              <a:buFont typeface="Hind"/>
              <a:buNone/>
              <a:defRPr>
                <a:latin typeface="Hind"/>
                <a:ea typeface="Hind"/>
                <a:cs typeface="Hind"/>
                <a:sym typeface="Hind"/>
              </a:defRPr>
            </a:lvl2pPr>
            <a:lvl3pPr lvl="2">
              <a:spcBef>
                <a:spcPts val="0"/>
              </a:spcBef>
              <a:spcAft>
                <a:spcPts val="0"/>
              </a:spcAft>
              <a:buSzPts val="1400"/>
              <a:buFont typeface="Hind"/>
              <a:buNone/>
              <a:defRPr>
                <a:latin typeface="Hind"/>
                <a:ea typeface="Hind"/>
                <a:cs typeface="Hind"/>
                <a:sym typeface="Hind"/>
              </a:defRPr>
            </a:lvl3pPr>
            <a:lvl4pPr lvl="3">
              <a:spcBef>
                <a:spcPts val="0"/>
              </a:spcBef>
              <a:spcAft>
                <a:spcPts val="0"/>
              </a:spcAft>
              <a:buSzPts val="1400"/>
              <a:buFont typeface="Hind"/>
              <a:buNone/>
              <a:defRPr>
                <a:latin typeface="Hind"/>
                <a:ea typeface="Hind"/>
                <a:cs typeface="Hind"/>
                <a:sym typeface="Hind"/>
              </a:defRPr>
            </a:lvl4pPr>
            <a:lvl5pPr lvl="4">
              <a:spcBef>
                <a:spcPts val="0"/>
              </a:spcBef>
              <a:spcAft>
                <a:spcPts val="0"/>
              </a:spcAft>
              <a:buSzPts val="1400"/>
              <a:buFont typeface="Hind"/>
              <a:buNone/>
              <a:defRPr>
                <a:latin typeface="Hind"/>
                <a:ea typeface="Hind"/>
                <a:cs typeface="Hind"/>
                <a:sym typeface="Hind"/>
              </a:defRPr>
            </a:lvl5pPr>
            <a:lvl6pPr lvl="5">
              <a:spcBef>
                <a:spcPts val="0"/>
              </a:spcBef>
              <a:spcAft>
                <a:spcPts val="0"/>
              </a:spcAft>
              <a:buSzPts val="1400"/>
              <a:buFont typeface="Hind"/>
              <a:buNone/>
              <a:defRPr>
                <a:latin typeface="Hind"/>
                <a:ea typeface="Hind"/>
                <a:cs typeface="Hind"/>
                <a:sym typeface="Hind"/>
              </a:defRPr>
            </a:lvl6pPr>
            <a:lvl7pPr lvl="6">
              <a:spcBef>
                <a:spcPts val="0"/>
              </a:spcBef>
              <a:spcAft>
                <a:spcPts val="0"/>
              </a:spcAft>
              <a:buSzPts val="1400"/>
              <a:buFont typeface="Hind"/>
              <a:buNone/>
              <a:defRPr>
                <a:latin typeface="Hind"/>
                <a:ea typeface="Hind"/>
                <a:cs typeface="Hind"/>
                <a:sym typeface="Hind"/>
              </a:defRPr>
            </a:lvl7pPr>
            <a:lvl8pPr lvl="7">
              <a:spcBef>
                <a:spcPts val="0"/>
              </a:spcBef>
              <a:spcAft>
                <a:spcPts val="0"/>
              </a:spcAft>
              <a:buSzPts val="1400"/>
              <a:buFont typeface="Hind"/>
              <a:buNone/>
              <a:defRPr>
                <a:latin typeface="Hind"/>
                <a:ea typeface="Hind"/>
                <a:cs typeface="Hind"/>
                <a:sym typeface="Hind"/>
              </a:defRPr>
            </a:lvl8pPr>
            <a:lvl9pPr lvl="8">
              <a:spcBef>
                <a:spcPts val="0"/>
              </a:spcBef>
              <a:spcAft>
                <a:spcPts val="0"/>
              </a:spcAft>
              <a:buSzPts val="1400"/>
              <a:buFont typeface="Hind"/>
              <a:buNone/>
              <a:defRPr>
                <a:latin typeface="Hind"/>
                <a:ea typeface="Hind"/>
                <a:cs typeface="Hind"/>
                <a:sym typeface="Hind"/>
              </a:defRPr>
            </a:lvl9pPr>
          </a:lstStyle>
          <a:p>
            <a:endParaRPr/>
          </a:p>
        </p:txBody>
      </p:sp>
      <p:sp>
        <p:nvSpPr>
          <p:cNvPr id="19" name="Google Shape;19;p3"/>
          <p:cNvSpPr txBox="1">
            <a:spLocks noGrp="1"/>
          </p:cNvSpPr>
          <p:nvPr>
            <p:ph type="body" idx="1"/>
          </p:nvPr>
        </p:nvSpPr>
        <p:spPr>
          <a:xfrm>
            <a:off x="2670628" y="1825625"/>
            <a:ext cx="9144000" cy="435254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A3838"/>
              </a:buClr>
              <a:buSzPts val="2800"/>
              <a:buChar char="•"/>
              <a:defRPr i="0">
                <a:solidFill>
                  <a:srgbClr val="3A3838"/>
                </a:solidFill>
              </a:defRPr>
            </a:lvl1pPr>
            <a:lvl2pPr marL="914400" lvl="1" indent="-381000" algn="l">
              <a:lnSpc>
                <a:spcPct val="90000"/>
              </a:lnSpc>
              <a:spcBef>
                <a:spcPts val="500"/>
              </a:spcBef>
              <a:spcAft>
                <a:spcPts val="0"/>
              </a:spcAft>
              <a:buClr>
                <a:srgbClr val="3A3838"/>
              </a:buClr>
              <a:buSzPts val="2400"/>
              <a:buChar char="•"/>
              <a:defRPr i="0">
                <a:solidFill>
                  <a:srgbClr val="3A3838"/>
                </a:solidFill>
              </a:defRPr>
            </a:lvl2pPr>
            <a:lvl3pPr marL="1371600" lvl="2" indent="-355600" algn="l">
              <a:lnSpc>
                <a:spcPct val="90000"/>
              </a:lnSpc>
              <a:spcBef>
                <a:spcPts val="500"/>
              </a:spcBef>
              <a:spcAft>
                <a:spcPts val="0"/>
              </a:spcAft>
              <a:buClr>
                <a:srgbClr val="3A3838"/>
              </a:buClr>
              <a:buSzPts val="2000"/>
              <a:buChar char="•"/>
              <a:defRPr i="0">
                <a:solidFill>
                  <a:srgbClr val="3A3838"/>
                </a:solidFill>
              </a:defRPr>
            </a:lvl3pPr>
            <a:lvl4pPr marL="1828800" lvl="3" indent="-342900" algn="l">
              <a:lnSpc>
                <a:spcPct val="90000"/>
              </a:lnSpc>
              <a:spcBef>
                <a:spcPts val="500"/>
              </a:spcBef>
              <a:spcAft>
                <a:spcPts val="0"/>
              </a:spcAft>
              <a:buClr>
                <a:srgbClr val="3A3838"/>
              </a:buClr>
              <a:buSzPts val="1800"/>
              <a:buChar char="•"/>
              <a:defRPr i="0">
                <a:solidFill>
                  <a:srgbClr val="3A3838"/>
                </a:solidFill>
              </a:defRPr>
            </a:lvl4pPr>
            <a:lvl5pPr marL="2286000" lvl="4" indent="-342900" algn="l">
              <a:lnSpc>
                <a:spcPct val="90000"/>
              </a:lnSpc>
              <a:spcBef>
                <a:spcPts val="500"/>
              </a:spcBef>
              <a:spcAft>
                <a:spcPts val="0"/>
              </a:spcAft>
              <a:buClr>
                <a:srgbClr val="3A3838"/>
              </a:buClr>
              <a:buSzPts val="1800"/>
              <a:buChar char="•"/>
              <a:defRPr i="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670628" y="6356350"/>
            <a:ext cx="205408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Poppins Medium"/>
                <a:ea typeface="Poppins Medium"/>
                <a:cs typeface="Poppins Medium"/>
                <a:sym typeface="Poppins Medium"/>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5208262"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Poppins Medium"/>
                <a:ea typeface="Poppins Medium"/>
                <a:cs typeface="Poppins Medium"/>
                <a:sym typeface="Poppins Medium"/>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9806608" y="6356350"/>
            <a:ext cx="20540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Poppins Medium"/>
                <a:ea typeface="Poppins Medium"/>
                <a:cs typeface="Poppins Medium"/>
                <a:sym typeface="Poppins Medium"/>
              </a:defRPr>
            </a:lvl1pPr>
            <a:lvl2pPr marL="0" lvl="1" indent="0" algn="r">
              <a:spcBef>
                <a:spcPts val="0"/>
              </a:spcBef>
              <a:buNone/>
              <a:defRPr sz="1200" b="0" i="0" u="none" strike="noStrike" cap="none">
                <a:solidFill>
                  <a:srgbClr val="888888"/>
                </a:solidFill>
                <a:latin typeface="Poppins Medium"/>
                <a:ea typeface="Poppins Medium"/>
                <a:cs typeface="Poppins Medium"/>
                <a:sym typeface="Poppins Medium"/>
              </a:defRPr>
            </a:lvl2pPr>
            <a:lvl3pPr marL="0" lvl="2" indent="0" algn="r">
              <a:spcBef>
                <a:spcPts val="0"/>
              </a:spcBef>
              <a:buNone/>
              <a:defRPr sz="1200" b="0" i="0" u="none" strike="noStrike" cap="none">
                <a:solidFill>
                  <a:srgbClr val="888888"/>
                </a:solidFill>
                <a:latin typeface="Poppins Medium"/>
                <a:ea typeface="Poppins Medium"/>
                <a:cs typeface="Poppins Medium"/>
                <a:sym typeface="Poppins Medium"/>
              </a:defRPr>
            </a:lvl3pPr>
            <a:lvl4pPr marL="0" lvl="3" indent="0" algn="r">
              <a:spcBef>
                <a:spcPts val="0"/>
              </a:spcBef>
              <a:buNone/>
              <a:defRPr sz="1200" b="0" i="0" u="none" strike="noStrike" cap="none">
                <a:solidFill>
                  <a:srgbClr val="888888"/>
                </a:solidFill>
                <a:latin typeface="Poppins Medium"/>
                <a:ea typeface="Poppins Medium"/>
                <a:cs typeface="Poppins Medium"/>
                <a:sym typeface="Poppins Medium"/>
              </a:defRPr>
            </a:lvl4pPr>
            <a:lvl5pPr marL="0" lvl="4" indent="0" algn="r">
              <a:spcBef>
                <a:spcPts val="0"/>
              </a:spcBef>
              <a:buNone/>
              <a:defRPr sz="1200" b="0" i="0" u="none" strike="noStrike" cap="none">
                <a:solidFill>
                  <a:srgbClr val="888888"/>
                </a:solidFill>
                <a:latin typeface="Poppins Medium"/>
                <a:ea typeface="Poppins Medium"/>
                <a:cs typeface="Poppins Medium"/>
                <a:sym typeface="Poppins Medium"/>
              </a:defRPr>
            </a:lvl5pPr>
            <a:lvl6pPr marL="0" lvl="5" indent="0" algn="r">
              <a:spcBef>
                <a:spcPts val="0"/>
              </a:spcBef>
              <a:buNone/>
              <a:defRPr sz="1200" b="0" i="0" u="none" strike="noStrike" cap="none">
                <a:solidFill>
                  <a:srgbClr val="888888"/>
                </a:solidFill>
                <a:latin typeface="Poppins Medium"/>
                <a:ea typeface="Poppins Medium"/>
                <a:cs typeface="Poppins Medium"/>
                <a:sym typeface="Poppins Medium"/>
              </a:defRPr>
            </a:lvl6pPr>
            <a:lvl7pPr marL="0" lvl="6" indent="0" algn="r">
              <a:spcBef>
                <a:spcPts val="0"/>
              </a:spcBef>
              <a:buNone/>
              <a:defRPr sz="1200" b="0" i="0" u="none" strike="noStrike" cap="none">
                <a:solidFill>
                  <a:srgbClr val="888888"/>
                </a:solidFill>
                <a:latin typeface="Poppins Medium"/>
                <a:ea typeface="Poppins Medium"/>
                <a:cs typeface="Poppins Medium"/>
                <a:sym typeface="Poppins Medium"/>
              </a:defRPr>
            </a:lvl7pPr>
            <a:lvl8pPr marL="0" lvl="7" indent="0" algn="r">
              <a:spcBef>
                <a:spcPts val="0"/>
              </a:spcBef>
              <a:buNone/>
              <a:defRPr sz="1200" b="0" i="0" u="none" strike="noStrike" cap="none">
                <a:solidFill>
                  <a:srgbClr val="888888"/>
                </a:solidFill>
                <a:latin typeface="Poppins Medium"/>
                <a:ea typeface="Poppins Medium"/>
                <a:cs typeface="Poppins Medium"/>
                <a:sym typeface="Poppins Medium"/>
              </a:defRPr>
            </a:lvl8pPr>
            <a:lvl9pPr marL="0" lvl="8" indent="0" algn="r">
              <a:spcBef>
                <a:spcPts val="0"/>
              </a:spcBef>
              <a:buNone/>
              <a:defRPr sz="1200" b="0" i="0" u="none" strike="noStrike" cap="none">
                <a:solidFill>
                  <a:srgbClr val="888888"/>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83565" y="265042"/>
            <a:ext cx="9144000" cy="9144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2859"/>
              </a:buClr>
              <a:buSzPts val="1800"/>
              <a:buNone/>
              <a:defRPr/>
            </a:lvl1pPr>
            <a:lvl2pPr lvl="1">
              <a:spcBef>
                <a:spcPts val="0"/>
              </a:spcBef>
              <a:spcAft>
                <a:spcPts val="0"/>
              </a:spcAft>
              <a:buSzPts val="1400"/>
              <a:buFont typeface="Hind"/>
              <a:buNone/>
              <a:defRPr>
                <a:latin typeface="Hind"/>
                <a:ea typeface="Hind"/>
                <a:cs typeface="Hind"/>
                <a:sym typeface="Hind"/>
              </a:defRPr>
            </a:lvl2pPr>
            <a:lvl3pPr lvl="2">
              <a:spcBef>
                <a:spcPts val="0"/>
              </a:spcBef>
              <a:spcAft>
                <a:spcPts val="0"/>
              </a:spcAft>
              <a:buSzPts val="1400"/>
              <a:buFont typeface="Hind"/>
              <a:buNone/>
              <a:defRPr>
                <a:latin typeface="Hind"/>
                <a:ea typeface="Hind"/>
                <a:cs typeface="Hind"/>
                <a:sym typeface="Hind"/>
              </a:defRPr>
            </a:lvl3pPr>
            <a:lvl4pPr lvl="3">
              <a:spcBef>
                <a:spcPts val="0"/>
              </a:spcBef>
              <a:spcAft>
                <a:spcPts val="0"/>
              </a:spcAft>
              <a:buSzPts val="1400"/>
              <a:buFont typeface="Hind"/>
              <a:buNone/>
              <a:defRPr>
                <a:latin typeface="Hind"/>
                <a:ea typeface="Hind"/>
                <a:cs typeface="Hind"/>
                <a:sym typeface="Hind"/>
              </a:defRPr>
            </a:lvl4pPr>
            <a:lvl5pPr lvl="4">
              <a:spcBef>
                <a:spcPts val="0"/>
              </a:spcBef>
              <a:spcAft>
                <a:spcPts val="0"/>
              </a:spcAft>
              <a:buSzPts val="1400"/>
              <a:buFont typeface="Hind"/>
              <a:buNone/>
              <a:defRPr>
                <a:latin typeface="Hind"/>
                <a:ea typeface="Hind"/>
                <a:cs typeface="Hind"/>
                <a:sym typeface="Hind"/>
              </a:defRPr>
            </a:lvl5pPr>
            <a:lvl6pPr lvl="5">
              <a:spcBef>
                <a:spcPts val="0"/>
              </a:spcBef>
              <a:spcAft>
                <a:spcPts val="0"/>
              </a:spcAft>
              <a:buSzPts val="1400"/>
              <a:buFont typeface="Hind"/>
              <a:buNone/>
              <a:defRPr>
                <a:latin typeface="Hind"/>
                <a:ea typeface="Hind"/>
                <a:cs typeface="Hind"/>
                <a:sym typeface="Hind"/>
              </a:defRPr>
            </a:lvl6pPr>
            <a:lvl7pPr lvl="6">
              <a:spcBef>
                <a:spcPts val="0"/>
              </a:spcBef>
              <a:spcAft>
                <a:spcPts val="0"/>
              </a:spcAft>
              <a:buSzPts val="1400"/>
              <a:buFont typeface="Hind"/>
              <a:buNone/>
              <a:defRPr>
                <a:latin typeface="Hind"/>
                <a:ea typeface="Hind"/>
                <a:cs typeface="Hind"/>
                <a:sym typeface="Hind"/>
              </a:defRPr>
            </a:lvl7pPr>
            <a:lvl8pPr lvl="7">
              <a:spcBef>
                <a:spcPts val="0"/>
              </a:spcBef>
              <a:spcAft>
                <a:spcPts val="0"/>
              </a:spcAft>
              <a:buSzPts val="1400"/>
              <a:buFont typeface="Hind"/>
              <a:buNone/>
              <a:defRPr>
                <a:latin typeface="Hind"/>
                <a:ea typeface="Hind"/>
                <a:cs typeface="Hind"/>
                <a:sym typeface="Hind"/>
              </a:defRPr>
            </a:lvl8pPr>
            <a:lvl9pPr lvl="8">
              <a:spcBef>
                <a:spcPts val="0"/>
              </a:spcBef>
              <a:spcAft>
                <a:spcPts val="0"/>
              </a:spcAft>
              <a:buSzPts val="1400"/>
              <a:buFont typeface="Hind"/>
              <a:buNone/>
              <a:defRPr>
                <a:latin typeface="Hind"/>
                <a:ea typeface="Hind"/>
                <a:cs typeface="Hind"/>
                <a:sym typeface="Hind"/>
              </a:defRPr>
            </a:lvl9pPr>
          </a:lstStyle>
          <a:p>
            <a:endParaRPr/>
          </a:p>
        </p:txBody>
      </p:sp>
      <p:sp>
        <p:nvSpPr>
          <p:cNvPr id="25" name="Google Shape;25;p4"/>
          <p:cNvSpPr txBox="1">
            <a:spLocks noGrp="1"/>
          </p:cNvSpPr>
          <p:nvPr>
            <p:ph type="body" idx="1"/>
          </p:nvPr>
        </p:nvSpPr>
        <p:spPr>
          <a:xfrm>
            <a:off x="2683565" y="1825625"/>
            <a:ext cx="43434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C"/>
              </a:buClr>
              <a:buSzPts val="1800"/>
              <a:buChar char="•"/>
              <a:defRPr/>
            </a:lvl1pPr>
            <a:lvl2pPr marL="914400" lvl="1" indent="-342900" algn="l">
              <a:lnSpc>
                <a:spcPct val="90000"/>
              </a:lnSpc>
              <a:spcBef>
                <a:spcPts val="500"/>
              </a:spcBef>
              <a:spcAft>
                <a:spcPts val="0"/>
              </a:spcAft>
              <a:buClr>
                <a:srgbClr val="4D4D4C"/>
              </a:buClr>
              <a:buSzPts val="1800"/>
              <a:buChar char="•"/>
              <a:defRPr/>
            </a:lvl2pPr>
            <a:lvl3pPr marL="1371600" lvl="2" indent="-342900" algn="l">
              <a:lnSpc>
                <a:spcPct val="90000"/>
              </a:lnSpc>
              <a:spcBef>
                <a:spcPts val="500"/>
              </a:spcBef>
              <a:spcAft>
                <a:spcPts val="0"/>
              </a:spcAft>
              <a:buClr>
                <a:srgbClr val="4D4D4C"/>
              </a:buClr>
              <a:buSzPts val="1800"/>
              <a:buChar char="•"/>
              <a:defRPr/>
            </a:lvl3pPr>
            <a:lvl4pPr marL="1828800" lvl="3" indent="-342900" algn="l">
              <a:lnSpc>
                <a:spcPct val="90000"/>
              </a:lnSpc>
              <a:spcBef>
                <a:spcPts val="500"/>
              </a:spcBef>
              <a:spcAft>
                <a:spcPts val="0"/>
              </a:spcAft>
              <a:buClr>
                <a:srgbClr val="4D4D4C"/>
              </a:buClr>
              <a:buSzPts val="1800"/>
              <a:buChar char="•"/>
              <a:defRPr/>
            </a:lvl4pPr>
            <a:lvl5pPr marL="2286000" lvl="4" indent="-342900" algn="l">
              <a:lnSpc>
                <a:spcPct val="90000"/>
              </a:lnSpc>
              <a:spcBef>
                <a:spcPts val="500"/>
              </a:spcBef>
              <a:spcAft>
                <a:spcPts val="0"/>
              </a:spcAft>
              <a:buClr>
                <a:srgbClr val="4D4D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7484164" y="1825625"/>
            <a:ext cx="43434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C"/>
              </a:buClr>
              <a:buSzPts val="1800"/>
              <a:buChar char="•"/>
              <a:defRPr/>
            </a:lvl1pPr>
            <a:lvl2pPr marL="914400" lvl="1" indent="-342900" algn="l">
              <a:lnSpc>
                <a:spcPct val="90000"/>
              </a:lnSpc>
              <a:spcBef>
                <a:spcPts val="500"/>
              </a:spcBef>
              <a:spcAft>
                <a:spcPts val="0"/>
              </a:spcAft>
              <a:buClr>
                <a:srgbClr val="4D4D4C"/>
              </a:buClr>
              <a:buSzPts val="1800"/>
              <a:buChar char="•"/>
              <a:defRPr/>
            </a:lvl2pPr>
            <a:lvl3pPr marL="1371600" lvl="2" indent="-342900" algn="l">
              <a:lnSpc>
                <a:spcPct val="90000"/>
              </a:lnSpc>
              <a:spcBef>
                <a:spcPts val="500"/>
              </a:spcBef>
              <a:spcAft>
                <a:spcPts val="0"/>
              </a:spcAft>
              <a:buClr>
                <a:srgbClr val="4D4D4C"/>
              </a:buClr>
              <a:buSzPts val="1800"/>
              <a:buChar char="•"/>
              <a:defRPr/>
            </a:lvl3pPr>
            <a:lvl4pPr marL="1828800" lvl="3" indent="-342900" algn="l">
              <a:lnSpc>
                <a:spcPct val="90000"/>
              </a:lnSpc>
              <a:spcBef>
                <a:spcPts val="500"/>
              </a:spcBef>
              <a:spcAft>
                <a:spcPts val="0"/>
              </a:spcAft>
              <a:buClr>
                <a:srgbClr val="4D4D4C"/>
              </a:buClr>
              <a:buSzPts val="1800"/>
              <a:buChar char="•"/>
              <a:defRPr/>
            </a:lvl4pPr>
            <a:lvl5pPr marL="2286000" lvl="4" indent="-342900" algn="l">
              <a:lnSpc>
                <a:spcPct val="90000"/>
              </a:lnSpc>
              <a:spcBef>
                <a:spcPts val="500"/>
              </a:spcBef>
              <a:spcAft>
                <a:spcPts val="0"/>
              </a:spcAft>
              <a:buClr>
                <a:srgbClr val="4D4D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2683565" y="6362285"/>
            <a:ext cx="206071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5198165" y="636228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9766851" y="6362285"/>
            <a:ext cx="2060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683564" y="461550"/>
            <a:ext cx="9144000" cy="8239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2859"/>
              </a:buClr>
              <a:buSzPts val="1800"/>
              <a:buNone/>
              <a:defRPr/>
            </a:lvl1pPr>
            <a:lvl2pPr lvl="1">
              <a:spcBef>
                <a:spcPts val="0"/>
              </a:spcBef>
              <a:spcAft>
                <a:spcPts val="0"/>
              </a:spcAft>
              <a:buSzPts val="1400"/>
              <a:buFont typeface="Hind"/>
              <a:buNone/>
              <a:defRPr>
                <a:latin typeface="Hind"/>
                <a:ea typeface="Hind"/>
                <a:cs typeface="Hind"/>
                <a:sym typeface="Hind"/>
              </a:defRPr>
            </a:lvl2pPr>
            <a:lvl3pPr lvl="2">
              <a:spcBef>
                <a:spcPts val="0"/>
              </a:spcBef>
              <a:spcAft>
                <a:spcPts val="0"/>
              </a:spcAft>
              <a:buSzPts val="1400"/>
              <a:buFont typeface="Hind"/>
              <a:buNone/>
              <a:defRPr>
                <a:latin typeface="Hind"/>
                <a:ea typeface="Hind"/>
                <a:cs typeface="Hind"/>
                <a:sym typeface="Hind"/>
              </a:defRPr>
            </a:lvl3pPr>
            <a:lvl4pPr lvl="3">
              <a:spcBef>
                <a:spcPts val="0"/>
              </a:spcBef>
              <a:spcAft>
                <a:spcPts val="0"/>
              </a:spcAft>
              <a:buSzPts val="1400"/>
              <a:buFont typeface="Hind"/>
              <a:buNone/>
              <a:defRPr>
                <a:latin typeface="Hind"/>
                <a:ea typeface="Hind"/>
                <a:cs typeface="Hind"/>
                <a:sym typeface="Hind"/>
              </a:defRPr>
            </a:lvl4pPr>
            <a:lvl5pPr lvl="4">
              <a:spcBef>
                <a:spcPts val="0"/>
              </a:spcBef>
              <a:spcAft>
                <a:spcPts val="0"/>
              </a:spcAft>
              <a:buSzPts val="1400"/>
              <a:buFont typeface="Hind"/>
              <a:buNone/>
              <a:defRPr>
                <a:latin typeface="Hind"/>
                <a:ea typeface="Hind"/>
                <a:cs typeface="Hind"/>
                <a:sym typeface="Hind"/>
              </a:defRPr>
            </a:lvl5pPr>
            <a:lvl6pPr lvl="5">
              <a:spcBef>
                <a:spcPts val="0"/>
              </a:spcBef>
              <a:spcAft>
                <a:spcPts val="0"/>
              </a:spcAft>
              <a:buSzPts val="1400"/>
              <a:buFont typeface="Hind"/>
              <a:buNone/>
              <a:defRPr>
                <a:latin typeface="Hind"/>
                <a:ea typeface="Hind"/>
                <a:cs typeface="Hind"/>
                <a:sym typeface="Hind"/>
              </a:defRPr>
            </a:lvl6pPr>
            <a:lvl7pPr lvl="6">
              <a:spcBef>
                <a:spcPts val="0"/>
              </a:spcBef>
              <a:spcAft>
                <a:spcPts val="0"/>
              </a:spcAft>
              <a:buSzPts val="1400"/>
              <a:buFont typeface="Hind"/>
              <a:buNone/>
              <a:defRPr>
                <a:latin typeface="Hind"/>
                <a:ea typeface="Hind"/>
                <a:cs typeface="Hind"/>
                <a:sym typeface="Hind"/>
              </a:defRPr>
            </a:lvl7pPr>
            <a:lvl8pPr lvl="7">
              <a:spcBef>
                <a:spcPts val="0"/>
              </a:spcBef>
              <a:spcAft>
                <a:spcPts val="0"/>
              </a:spcAft>
              <a:buSzPts val="1400"/>
              <a:buFont typeface="Hind"/>
              <a:buNone/>
              <a:defRPr>
                <a:latin typeface="Hind"/>
                <a:ea typeface="Hind"/>
                <a:cs typeface="Hind"/>
                <a:sym typeface="Hind"/>
              </a:defRPr>
            </a:lvl8pPr>
            <a:lvl9pPr lvl="8">
              <a:spcBef>
                <a:spcPts val="0"/>
              </a:spcBef>
              <a:spcAft>
                <a:spcPts val="0"/>
              </a:spcAft>
              <a:buSzPts val="1400"/>
              <a:buFont typeface="Hind"/>
              <a:buNone/>
              <a:defRPr>
                <a:latin typeface="Hind"/>
                <a:ea typeface="Hind"/>
                <a:cs typeface="Hind"/>
                <a:sym typeface="Hind"/>
              </a:defRPr>
            </a:lvl9pPr>
          </a:lstStyle>
          <a:p>
            <a:endParaRPr/>
          </a:p>
        </p:txBody>
      </p:sp>
      <p:sp>
        <p:nvSpPr>
          <p:cNvPr id="32" name="Google Shape;32;p5"/>
          <p:cNvSpPr txBox="1">
            <a:spLocks noGrp="1"/>
          </p:cNvSpPr>
          <p:nvPr>
            <p:ph type="body" idx="1"/>
          </p:nvPr>
        </p:nvSpPr>
        <p:spPr>
          <a:xfrm>
            <a:off x="2683565" y="1681163"/>
            <a:ext cx="4343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D4D4C"/>
              </a:buClr>
              <a:buSzPts val="2400"/>
              <a:buNone/>
              <a:defRPr sz="2400" b="1" i="0"/>
            </a:lvl1pPr>
            <a:lvl2pPr marL="914400" lvl="1" indent="-228600" algn="l">
              <a:lnSpc>
                <a:spcPct val="90000"/>
              </a:lnSpc>
              <a:spcBef>
                <a:spcPts val="500"/>
              </a:spcBef>
              <a:spcAft>
                <a:spcPts val="0"/>
              </a:spcAft>
              <a:buClr>
                <a:srgbClr val="4D4D4C"/>
              </a:buClr>
              <a:buSzPts val="2000"/>
              <a:buNone/>
              <a:defRPr sz="2000" b="1"/>
            </a:lvl2pPr>
            <a:lvl3pPr marL="1371600" lvl="2" indent="-228600" algn="l">
              <a:lnSpc>
                <a:spcPct val="90000"/>
              </a:lnSpc>
              <a:spcBef>
                <a:spcPts val="500"/>
              </a:spcBef>
              <a:spcAft>
                <a:spcPts val="0"/>
              </a:spcAft>
              <a:buClr>
                <a:srgbClr val="4D4D4C"/>
              </a:buClr>
              <a:buSzPts val="1800"/>
              <a:buNone/>
              <a:defRPr sz="1800" b="1"/>
            </a:lvl3pPr>
            <a:lvl4pPr marL="1828800" lvl="3" indent="-228600" algn="l">
              <a:lnSpc>
                <a:spcPct val="90000"/>
              </a:lnSpc>
              <a:spcBef>
                <a:spcPts val="500"/>
              </a:spcBef>
              <a:spcAft>
                <a:spcPts val="0"/>
              </a:spcAft>
              <a:buClr>
                <a:srgbClr val="4D4D4C"/>
              </a:buClr>
              <a:buSzPts val="1600"/>
              <a:buNone/>
              <a:defRPr sz="1600" b="1"/>
            </a:lvl4pPr>
            <a:lvl5pPr marL="2286000" lvl="4" indent="-228600" algn="l">
              <a:lnSpc>
                <a:spcPct val="90000"/>
              </a:lnSpc>
              <a:spcBef>
                <a:spcPts val="500"/>
              </a:spcBef>
              <a:spcAft>
                <a:spcPts val="0"/>
              </a:spcAft>
              <a:buClr>
                <a:srgbClr val="4D4D4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5"/>
          <p:cNvSpPr txBox="1">
            <a:spLocks noGrp="1"/>
          </p:cNvSpPr>
          <p:nvPr>
            <p:ph type="body" idx="2"/>
          </p:nvPr>
        </p:nvSpPr>
        <p:spPr>
          <a:xfrm>
            <a:off x="2683565" y="2505075"/>
            <a:ext cx="434340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C"/>
              </a:buClr>
              <a:buSzPts val="1800"/>
              <a:buChar char="•"/>
              <a:defRPr/>
            </a:lvl1pPr>
            <a:lvl2pPr marL="914400" lvl="1" indent="-342900" algn="l">
              <a:lnSpc>
                <a:spcPct val="90000"/>
              </a:lnSpc>
              <a:spcBef>
                <a:spcPts val="500"/>
              </a:spcBef>
              <a:spcAft>
                <a:spcPts val="0"/>
              </a:spcAft>
              <a:buClr>
                <a:srgbClr val="4D4D4C"/>
              </a:buClr>
              <a:buSzPts val="1800"/>
              <a:buChar char="•"/>
              <a:defRPr/>
            </a:lvl2pPr>
            <a:lvl3pPr marL="1371600" lvl="2" indent="-342900" algn="l">
              <a:lnSpc>
                <a:spcPct val="90000"/>
              </a:lnSpc>
              <a:spcBef>
                <a:spcPts val="500"/>
              </a:spcBef>
              <a:spcAft>
                <a:spcPts val="0"/>
              </a:spcAft>
              <a:buClr>
                <a:srgbClr val="4D4D4C"/>
              </a:buClr>
              <a:buSzPts val="1800"/>
              <a:buChar char="•"/>
              <a:defRPr/>
            </a:lvl3pPr>
            <a:lvl4pPr marL="1828800" lvl="3" indent="-342900" algn="l">
              <a:lnSpc>
                <a:spcPct val="90000"/>
              </a:lnSpc>
              <a:spcBef>
                <a:spcPts val="500"/>
              </a:spcBef>
              <a:spcAft>
                <a:spcPts val="0"/>
              </a:spcAft>
              <a:buClr>
                <a:srgbClr val="4D4D4C"/>
              </a:buClr>
              <a:buSzPts val="1800"/>
              <a:buChar char="•"/>
              <a:defRPr/>
            </a:lvl4pPr>
            <a:lvl5pPr marL="2286000" lvl="4" indent="-342900" algn="l">
              <a:lnSpc>
                <a:spcPct val="90000"/>
              </a:lnSpc>
              <a:spcBef>
                <a:spcPts val="500"/>
              </a:spcBef>
              <a:spcAft>
                <a:spcPts val="0"/>
              </a:spcAft>
              <a:buClr>
                <a:srgbClr val="4D4D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3"/>
          </p:nvPr>
        </p:nvSpPr>
        <p:spPr>
          <a:xfrm>
            <a:off x="7484164" y="1681163"/>
            <a:ext cx="4343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D4D4C"/>
              </a:buClr>
              <a:buSzPts val="2400"/>
              <a:buNone/>
              <a:defRPr sz="2400" b="1" i="0"/>
            </a:lvl1pPr>
            <a:lvl2pPr marL="914400" lvl="1" indent="-228600" algn="l">
              <a:lnSpc>
                <a:spcPct val="90000"/>
              </a:lnSpc>
              <a:spcBef>
                <a:spcPts val="500"/>
              </a:spcBef>
              <a:spcAft>
                <a:spcPts val="0"/>
              </a:spcAft>
              <a:buClr>
                <a:srgbClr val="4D4D4C"/>
              </a:buClr>
              <a:buSzPts val="2000"/>
              <a:buNone/>
              <a:defRPr sz="2000" b="1"/>
            </a:lvl2pPr>
            <a:lvl3pPr marL="1371600" lvl="2" indent="-228600" algn="l">
              <a:lnSpc>
                <a:spcPct val="90000"/>
              </a:lnSpc>
              <a:spcBef>
                <a:spcPts val="500"/>
              </a:spcBef>
              <a:spcAft>
                <a:spcPts val="0"/>
              </a:spcAft>
              <a:buClr>
                <a:srgbClr val="4D4D4C"/>
              </a:buClr>
              <a:buSzPts val="1800"/>
              <a:buNone/>
              <a:defRPr sz="1800" b="1"/>
            </a:lvl3pPr>
            <a:lvl4pPr marL="1828800" lvl="3" indent="-228600" algn="l">
              <a:lnSpc>
                <a:spcPct val="90000"/>
              </a:lnSpc>
              <a:spcBef>
                <a:spcPts val="500"/>
              </a:spcBef>
              <a:spcAft>
                <a:spcPts val="0"/>
              </a:spcAft>
              <a:buClr>
                <a:srgbClr val="4D4D4C"/>
              </a:buClr>
              <a:buSzPts val="1600"/>
              <a:buNone/>
              <a:defRPr sz="1600" b="1"/>
            </a:lvl4pPr>
            <a:lvl5pPr marL="2286000" lvl="4" indent="-228600" algn="l">
              <a:lnSpc>
                <a:spcPct val="90000"/>
              </a:lnSpc>
              <a:spcBef>
                <a:spcPts val="500"/>
              </a:spcBef>
              <a:spcAft>
                <a:spcPts val="0"/>
              </a:spcAft>
              <a:buClr>
                <a:srgbClr val="4D4D4C"/>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4"/>
          </p:nvPr>
        </p:nvSpPr>
        <p:spPr>
          <a:xfrm>
            <a:off x="7484164" y="2505075"/>
            <a:ext cx="434340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C"/>
              </a:buClr>
              <a:buSzPts val="1800"/>
              <a:buChar char="•"/>
              <a:defRPr/>
            </a:lvl1pPr>
            <a:lvl2pPr marL="914400" lvl="1" indent="-342900" algn="l">
              <a:lnSpc>
                <a:spcPct val="90000"/>
              </a:lnSpc>
              <a:spcBef>
                <a:spcPts val="500"/>
              </a:spcBef>
              <a:spcAft>
                <a:spcPts val="0"/>
              </a:spcAft>
              <a:buClr>
                <a:srgbClr val="4D4D4C"/>
              </a:buClr>
              <a:buSzPts val="1800"/>
              <a:buChar char="•"/>
              <a:defRPr/>
            </a:lvl2pPr>
            <a:lvl3pPr marL="1371600" lvl="2" indent="-342900" algn="l">
              <a:lnSpc>
                <a:spcPct val="90000"/>
              </a:lnSpc>
              <a:spcBef>
                <a:spcPts val="500"/>
              </a:spcBef>
              <a:spcAft>
                <a:spcPts val="0"/>
              </a:spcAft>
              <a:buClr>
                <a:srgbClr val="4D4D4C"/>
              </a:buClr>
              <a:buSzPts val="1800"/>
              <a:buChar char="•"/>
              <a:defRPr/>
            </a:lvl3pPr>
            <a:lvl4pPr marL="1828800" lvl="3" indent="-342900" algn="l">
              <a:lnSpc>
                <a:spcPct val="90000"/>
              </a:lnSpc>
              <a:spcBef>
                <a:spcPts val="500"/>
              </a:spcBef>
              <a:spcAft>
                <a:spcPts val="0"/>
              </a:spcAft>
              <a:buClr>
                <a:srgbClr val="4D4D4C"/>
              </a:buClr>
              <a:buSzPts val="1800"/>
              <a:buChar char="•"/>
              <a:defRPr/>
            </a:lvl4pPr>
            <a:lvl5pPr marL="2286000" lvl="4" indent="-342900" algn="l">
              <a:lnSpc>
                <a:spcPct val="90000"/>
              </a:lnSpc>
              <a:spcBef>
                <a:spcPts val="500"/>
              </a:spcBef>
              <a:spcAft>
                <a:spcPts val="0"/>
              </a:spcAft>
              <a:buClr>
                <a:srgbClr val="4D4D4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2683565" y="6362285"/>
            <a:ext cx="206071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Hind"/>
              <a:buNone/>
              <a:defRPr>
                <a:latin typeface="Hind"/>
                <a:ea typeface="Hind"/>
                <a:cs typeface="Hind"/>
                <a:sym typeface="Hind"/>
              </a:defRPr>
            </a:lvl1pPr>
            <a:lvl2pPr lvl="1" algn="l">
              <a:spcBef>
                <a:spcPts val="0"/>
              </a:spcBef>
              <a:spcAft>
                <a:spcPts val="0"/>
              </a:spcAft>
              <a:buSzPts val="1400"/>
              <a:buFont typeface="Hind"/>
              <a:buNone/>
              <a:defRPr>
                <a:latin typeface="Hind"/>
                <a:ea typeface="Hind"/>
                <a:cs typeface="Hind"/>
                <a:sym typeface="Hind"/>
              </a:defRPr>
            </a:lvl2pPr>
            <a:lvl3pPr lvl="2" algn="l">
              <a:spcBef>
                <a:spcPts val="0"/>
              </a:spcBef>
              <a:spcAft>
                <a:spcPts val="0"/>
              </a:spcAft>
              <a:buSzPts val="1400"/>
              <a:buFont typeface="Hind"/>
              <a:buNone/>
              <a:defRPr>
                <a:latin typeface="Hind"/>
                <a:ea typeface="Hind"/>
                <a:cs typeface="Hind"/>
                <a:sym typeface="Hind"/>
              </a:defRPr>
            </a:lvl3pPr>
            <a:lvl4pPr lvl="3" algn="l">
              <a:spcBef>
                <a:spcPts val="0"/>
              </a:spcBef>
              <a:spcAft>
                <a:spcPts val="0"/>
              </a:spcAft>
              <a:buSzPts val="1400"/>
              <a:buFont typeface="Hind"/>
              <a:buNone/>
              <a:defRPr>
                <a:latin typeface="Hind"/>
                <a:ea typeface="Hind"/>
                <a:cs typeface="Hind"/>
                <a:sym typeface="Hind"/>
              </a:defRPr>
            </a:lvl4pPr>
            <a:lvl5pPr lvl="4" algn="l">
              <a:spcBef>
                <a:spcPts val="0"/>
              </a:spcBef>
              <a:spcAft>
                <a:spcPts val="0"/>
              </a:spcAft>
              <a:buSzPts val="1400"/>
              <a:buFont typeface="Hind"/>
              <a:buNone/>
              <a:defRPr>
                <a:latin typeface="Hind"/>
                <a:ea typeface="Hind"/>
                <a:cs typeface="Hind"/>
                <a:sym typeface="Hind"/>
              </a:defRPr>
            </a:lvl5pPr>
            <a:lvl6pPr lvl="5" algn="l">
              <a:spcBef>
                <a:spcPts val="0"/>
              </a:spcBef>
              <a:spcAft>
                <a:spcPts val="0"/>
              </a:spcAft>
              <a:buSzPts val="1400"/>
              <a:buFont typeface="Hind"/>
              <a:buNone/>
              <a:defRPr>
                <a:latin typeface="Hind"/>
                <a:ea typeface="Hind"/>
                <a:cs typeface="Hind"/>
                <a:sym typeface="Hind"/>
              </a:defRPr>
            </a:lvl6pPr>
            <a:lvl7pPr lvl="6" algn="l">
              <a:spcBef>
                <a:spcPts val="0"/>
              </a:spcBef>
              <a:spcAft>
                <a:spcPts val="0"/>
              </a:spcAft>
              <a:buSzPts val="1400"/>
              <a:buFont typeface="Hind"/>
              <a:buNone/>
              <a:defRPr>
                <a:latin typeface="Hind"/>
                <a:ea typeface="Hind"/>
                <a:cs typeface="Hind"/>
                <a:sym typeface="Hind"/>
              </a:defRPr>
            </a:lvl7pPr>
            <a:lvl8pPr lvl="7" algn="l">
              <a:spcBef>
                <a:spcPts val="0"/>
              </a:spcBef>
              <a:spcAft>
                <a:spcPts val="0"/>
              </a:spcAft>
              <a:buSzPts val="1400"/>
              <a:buFont typeface="Hind"/>
              <a:buNone/>
              <a:defRPr>
                <a:latin typeface="Hind"/>
                <a:ea typeface="Hind"/>
                <a:cs typeface="Hind"/>
                <a:sym typeface="Hind"/>
              </a:defRPr>
            </a:lvl8pPr>
            <a:lvl9pPr lvl="8" algn="l">
              <a:spcBef>
                <a:spcPts val="0"/>
              </a:spcBef>
              <a:spcAft>
                <a:spcPts val="0"/>
              </a:spcAft>
              <a:buSzPts val="1400"/>
              <a:buFont typeface="Hind"/>
              <a:buNone/>
              <a:defRPr>
                <a:latin typeface="Hind"/>
                <a:ea typeface="Hind"/>
                <a:cs typeface="Hind"/>
                <a:sym typeface="Hind"/>
              </a:defRPr>
            </a:lvl9pPr>
          </a:lstStyle>
          <a:p>
            <a:endParaRPr/>
          </a:p>
        </p:txBody>
      </p:sp>
      <p:sp>
        <p:nvSpPr>
          <p:cNvPr id="37" name="Google Shape;37;p5"/>
          <p:cNvSpPr txBox="1">
            <a:spLocks noGrp="1"/>
          </p:cNvSpPr>
          <p:nvPr>
            <p:ph type="ftr" idx="11"/>
          </p:nvPr>
        </p:nvSpPr>
        <p:spPr>
          <a:xfrm>
            <a:off x="5198165" y="636228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Hind"/>
              <a:buNone/>
              <a:defRPr>
                <a:latin typeface="Hind"/>
                <a:ea typeface="Hind"/>
                <a:cs typeface="Hind"/>
                <a:sym typeface="Hind"/>
              </a:defRPr>
            </a:lvl1pPr>
            <a:lvl2pPr lvl="1" algn="l">
              <a:spcBef>
                <a:spcPts val="0"/>
              </a:spcBef>
              <a:spcAft>
                <a:spcPts val="0"/>
              </a:spcAft>
              <a:buSzPts val="1400"/>
              <a:buFont typeface="Hind"/>
              <a:buNone/>
              <a:defRPr>
                <a:latin typeface="Hind"/>
                <a:ea typeface="Hind"/>
                <a:cs typeface="Hind"/>
                <a:sym typeface="Hind"/>
              </a:defRPr>
            </a:lvl2pPr>
            <a:lvl3pPr lvl="2" algn="l">
              <a:spcBef>
                <a:spcPts val="0"/>
              </a:spcBef>
              <a:spcAft>
                <a:spcPts val="0"/>
              </a:spcAft>
              <a:buSzPts val="1400"/>
              <a:buFont typeface="Hind"/>
              <a:buNone/>
              <a:defRPr>
                <a:latin typeface="Hind"/>
                <a:ea typeface="Hind"/>
                <a:cs typeface="Hind"/>
                <a:sym typeface="Hind"/>
              </a:defRPr>
            </a:lvl3pPr>
            <a:lvl4pPr lvl="3" algn="l">
              <a:spcBef>
                <a:spcPts val="0"/>
              </a:spcBef>
              <a:spcAft>
                <a:spcPts val="0"/>
              </a:spcAft>
              <a:buSzPts val="1400"/>
              <a:buFont typeface="Hind"/>
              <a:buNone/>
              <a:defRPr>
                <a:latin typeface="Hind"/>
                <a:ea typeface="Hind"/>
                <a:cs typeface="Hind"/>
                <a:sym typeface="Hind"/>
              </a:defRPr>
            </a:lvl4pPr>
            <a:lvl5pPr lvl="4" algn="l">
              <a:spcBef>
                <a:spcPts val="0"/>
              </a:spcBef>
              <a:spcAft>
                <a:spcPts val="0"/>
              </a:spcAft>
              <a:buSzPts val="1400"/>
              <a:buFont typeface="Hind"/>
              <a:buNone/>
              <a:defRPr>
                <a:latin typeface="Hind"/>
                <a:ea typeface="Hind"/>
                <a:cs typeface="Hind"/>
                <a:sym typeface="Hind"/>
              </a:defRPr>
            </a:lvl5pPr>
            <a:lvl6pPr lvl="5" algn="l">
              <a:spcBef>
                <a:spcPts val="0"/>
              </a:spcBef>
              <a:spcAft>
                <a:spcPts val="0"/>
              </a:spcAft>
              <a:buSzPts val="1400"/>
              <a:buFont typeface="Hind"/>
              <a:buNone/>
              <a:defRPr>
                <a:latin typeface="Hind"/>
                <a:ea typeface="Hind"/>
                <a:cs typeface="Hind"/>
                <a:sym typeface="Hind"/>
              </a:defRPr>
            </a:lvl6pPr>
            <a:lvl7pPr lvl="6" algn="l">
              <a:spcBef>
                <a:spcPts val="0"/>
              </a:spcBef>
              <a:spcAft>
                <a:spcPts val="0"/>
              </a:spcAft>
              <a:buSzPts val="1400"/>
              <a:buFont typeface="Hind"/>
              <a:buNone/>
              <a:defRPr>
                <a:latin typeface="Hind"/>
                <a:ea typeface="Hind"/>
                <a:cs typeface="Hind"/>
                <a:sym typeface="Hind"/>
              </a:defRPr>
            </a:lvl7pPr>
            <a:lvl8pPr lvl="7" algn="l">
              <a:spcBef>
                <a:spcPts val="0"/>
              </a:spcBef>
              <a:spcAft>
                <a:spcPts val="0"/>
              </a:spcAft>
              <a:buSzPts val="1400"/>
              <a:buFont typeface="Hind"/>
              <a:buNone/>
              <a:defRPr>
                <a:latin typeface="Hind"/>
                <a:ea typeface="Hind"/>
                <a:cs typeface="Hind"/>
                <a:sym typeface="Hind"/>
              </a:defRPr>
            </a:lvl8pPr>
            <a:lvl9pPr lvl="8" algn="l">
              <a:spcBef>
                <a:spcPts val="0"/>
              </a:spcBef>
              <a:spcAft>
                <a:spcPts val="0"/>
              </a:spcAft>
              <a:buSzPts val="1400"/>
              <a:buFont typeface="Hind"/>
              <a:buNone/>
              <a:defRPr>
                <a:latin typeface="Hind"/>
                <a:ea typeface="Hind"/>
                <a:cs typeface="Hind"/>
                <a:sym typeface="Hind"/>
              </a:defRPr>
            </a:lvl9pPr>
          </a:lstStyle>
          <a:p>
            <a:endParaRPr/>
          </a:p>
        </p:txBody>
      </p:sp>
      <p:sp>
        <p:nvSpPr>
          <p:cNvPr id="38" name="Google Shape;38;p5"/>
          <p:cNvSpPr txBox="1">
            <a:spLocks noGrp="1"/>
          </p:cNvSpPr>
          <p:nvPr>
            <p:ph type="sldNum" idx="12"/>
          </p:nvPr>
        </p:nvSpPr>
        <p:spPr>
          <a:xfrm>
            <a:off x="9766851" y="6362285"/>
            <a:ext cx="2060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Hind"/>
                <a:ea typeface="Hind"/>
                <a:cs typeface="Hind"/>
                <a:sym typeface="Hind"/>
              </a:defRPr>
            </a:lvl1pPr>
            <a:lvl2pPr marL="0" lvl="1" indent="0" algn="r">
              <a:spcBef>
                <a:spcPts val="0"/>
              </a:spcBef>
              <a:buNone/>
              <a:defRPr>
                <a:latin typeface="Hind"/>
                <a:ea typeface="Hind"/>
                <a:cs typeface="Hind"/>
                <a:sym typeface="Hind"/>
              </a:defRPr>
            </a:lvl2pPr>
            <a:lvl3pPr marL="0" lvl="2" indent="0" algn="r">
              <a:spcBef>
                <a:spcPts val="0"/>
              </a:spcBef>
              <a:buNone/>
              <a:defRPr>
                <a:latin typeface="Hind"/>
                <a:ea typeface="Hind"/>
                <a:cs typeface="Hind"/>
                <a:sym typeface="Hind"/>
              </a:defRPr>
            </a:lvl3pPr>
            <a:lvl4pPr marL="0" lvl="3" indent="0" algn="r">
              <a:spcBef>
                <a:spcPts val="0"/>
              </a:spcBef>
              <a:buNone/>
              <a:defRPr>
                <a:latin typeface="Hind"/>
                <a:ea typeface="Hind"/>
                <a:cs typeface="Hind"/>
                <a:sym typeface="Hind"/>
              </a:defRPr>
            </a:lvl4pPr>
            <a:lvl5pPr marL="0" lvl="4" indent="0" algn="r">
              <a:spcBef>
                <a:spcPts val="0"/>
              </a:spcBef>
              <a:buNone/>
              <a:defRPr>
                <a:latin typeface="Hind"/>
                <a:ea typeface="Hind"/>
                <a:cs typeface="Hind"/>
                <a:sym typeface="Hind"/>
              </a:defRPr>
            </a:lvl5pPr>
            <a:lvl6pPr marL="0" lvl="5" indent="0" algn="r">
              <a:spcBef>
                <a:spcPts val="0"/>
              </a:spcBef>
              <a:buNone/>
              <a:defRPr>
                <a:latin typeface="Hind"/>
                <a:ea typeface="Hind"/>
                <a:cs typeface="Hind"/>
                <a:sym typeface="Hind"/>
              </a:defRPr>
            </a:lvl6pPr>
            <a:lvl7pPr marL="0" lvl="6" indent="0" algn="r">
              <a:spcBef>
                <a:spcPts val="0"/>
              </a:spcBef>
              <a:buNone/>
              <a:defRPr>
                <a:latin typeface="Hind"/>
                <a:ea typeface="Hind"/>
                <a:cs typeface="Hind"/>
                <a:sym typeface="Hind"/>
              </a:defRPr>
            </a:lvl7pPr>
            <a:lvl8pPr marL="0" lvl="7" indent="0" algn="r">
              <a:spcBef>
                <a:spcPts val="0"/>
              </a:spcBef>
              <a:buNone/>
              <a:defRPr>
                <a:latin typeface="Hind"/>
                <a:ea typeface="Hind"/>
                <a:cs typeface="Hind"/>
                <a:sym typeface="Hind"/>
              </a:defRPr>
            </a:lvl8pPr>
            <a:lvl9pPr marL="0" lvl="8" indent="0" algn="r">
              <a:spcBef>
                <a:spcPts val="0"/>
              </a:spcBef>
              <a:buNone/>
              <a:defRPr>
                <a:latin typeface="Hind"/>
                <a:ea typeface="Hind"/>
                <a:cs typeface="Hind"/>
                <a:sym typeface="Hi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8F0B-A707-5747-AC42-B38FB725EC0F}"/>
              </a:ext>
            </a:extLst>
          </p:cNvPr>
          <p:cNvSpPr>
            <a:spLocks noGrp="1"/>
          </p:cNvSpPr>
          <p:nvPr>
            <p:ph type="title"/>
          </p:nvPr>
        </p:nvSpPr>
        <p:spPr>
          <a:xfrm>
            <a:off x="2670628" y="291548"/>
            <a:ext cx="9144000" cy="914400"/>
          </a:xfrm>
        </p:spPr>
        <p:txBody>
          <a:bodyPr/>
          <a:lstStyle>
            <a:lvl1pPr>
              <a:defRPr b="1" i="0">
                <a:solidFill>
                  <a:srgbClr val="052859"/>
                </a:solidFill>
                <a:latin typeface="Futura Condensed ExtraBold" panose="020B0602020204020303" pitchFamily="34" charset="-79"/>
                <a:cs typeface="Futura Condensed ExtraBold" panose="020B0602020204020303" pitchFamily="34" charset="-79"/>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8A95395-A7CD-F847-9E7F-FC72760F93D7}"/>
              </a:ext>
            </a:extLst>
          </p:cNvPr>
          <p:cNvSpPr>
            <a:spLocks noGrp="1"/>
          </p:cNvSpPr>
          <p:nvPr>
            <p:ph idx="1"/>
          </p:nvPr>
        </p:nvSpPr>
        <p:spPr>
          <a:xfrm>
            <a:off x="2670628" y="1825625"/>
            <a:ext cx="9144000" cy="4352544"/>
          </a:xfrm>
        </p:spPr>
        <p:txBody>
          <a:bodyPr/>
          <a:lstStyle>
            <a:lvl1pPr>
              <a:defRPr b="0" i="0">
                <a:solidFill>
                  <a:schemeClr val="bg2">
                    <a:lumMod val="25000"/>
                  </a:schemeClr>
                </a:solidFill>
                <a:latin typeface="Futura Condensed Medium" panose="020B0602020204020303" pitchFamily="34" charset="-79"/>
                <a:cs typeface="Futura Condensed Medium" panose="020B0602020204020303" pitchFamily="34" charset="-79"/>
              </a:defRPr>
            </a:lvl1pPr>
            <a:lvl2pPr>
              <a:defRPr b="0" i="0">
                <a:solidFill>
                  <a:schemeClr val="bg2">
                    <a:lumMod val="25000"/>
                  </a:schemeClr>
                </a:solidFill>
                <a:latin typeface="Futura Condensed Medium" panose="020B0602020204020303" pitchFamily="34" charset="-79"/>
                <a:cs typeface="Futura Condensed Medium" panose="020B0602020204020303" pitchFamily="34" charset="-79"/>
              </a:defRPr>
            </a:lvl2pPr>
            <a:lvl3pPr>
              <a:defRPr b="0" i="0">
                <a:solidFill>
                  <a:schemeClr val="bg2">
                    <a:lumMod val="25000"/>
                  </a:schemeClr>
                </a:solidFill>
                <a:latin typeface="Futura Condensed Medium" panose="020B0602020204020303" pitchFamily="34" charset="-79"/>
                <a:cs typeface="Futura Condensed Medium" panose="020B0602020204020303" pitchFamily="34" charset="-79"/>
              </a:defRPr>
            </a:lvl3pPr>
            <a:lvl4pPr>
              <a:defRPr b="0" i="0">
                <a:solidFill>
                  <a:schemeClr val="bg2">
                    <a:lumMod val="25000"/>
                  </a:schemeClr>
                </a:solidFill>
                <a:latin typeface="Futura Condensed Medium" panose="020B0602020204020303" pitchFamily="34" charset="-79"/>
                <a:cs typeface="Futura Condensed Medium" panose="020B0602020204020303" pitchFamily="34" charset="-79"/>
              </a:defRPr>
            </a:lvl4pPr>
            <a:lvl5pPr>
              <a:defRPr b="0" i="0">
                <a:solidFill>
                  <a:schemeClr val="bg2">
                    <a:lumMod val="25000"/>
                  </a:schemeClr>
                </a:solidFill>
                <a:latin typeface="Futura Condensed Medium" panose="020B0602020204020303" pitchFamily="34" charset="-79"/>
                <a:cs typeface="Futura Condensed Medium" panose="020B06020202040203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9DBA0F-94A7-AB42-B1C9-6943D385D185}"/>
              </a:ext>
            </a:extLst>
          </p:cNvPr>
          <p:cNvSpPr>
            <a:spLocks noGrp="1"/>
          </p:cNvSpPr>
          <p:nvPr>
            <p:ph type="dt" sz="half" idx="10"/>
          </p:nvPr>
        </p:nvSpPr>
        <p:spPr>
          <a:xfrm>
            <a:off x="2670628" y="6356350"/>
            <a:ext cx="2054088" cy="365125"/>
          </a:xfrm>
        </p:spPr>
        <p:txBody>
          <a:bodyPr/>
          <a:lstStyle>
            <a:lvl1pPr>
              <a:defRPr b="0" i="0">
                <a:latin typeface="Futura Condensed Medium" panose="020B0602020204020303" pitchFamily="34" charset="-79"/>
                <a:cs typeface="Futura Condensed Medium" panose="020B0602020204020303" pitchFamily="34" charset="-79"/>
              </a:defRPr>
            </a:lvl1pPr>
          </a:lstStyle>
          <a:p>
            <a:fld id="{1F4F709B-9024-1D47-87A6-1482FAC3A936}" type="datetimeFigureOut">
              <a:rPr lang="en-US" smtClean="0"/>
              <a:pPr/>
              <a:t>4/22/2023</a:t>
            </a:fld>
            <a:endParaRPr lang="en-US"/>
          </a:p>
        </p:txBody>
      </p:sp>
      <p:sp>
        <p:nvSpPr>
          <p:cNvPr id="5" name="Footer Placeholder 4">
            <a:extLst>
              <a:ext uri="{FF2B5EF4-FFF2-40B4-BE49-F238E27FC236}">
                <a16:creationId xmlns:a16="http://schemas.microsoft.com/office/drawing/2014/main" id="{5136D751-A57D-AC49-8C93-A416C41A7871}"/>
              </a:ext>
            </a:extLst>
          </p:cNvPr>
          <p:cNvSpPr>
            <a:spLocks noGrp="1"/>
          </p:cNvSpPr>
          <p:nvPr>
            <p:ph type="ftr" sz="quarter" idx="11"/>
          </p:nvPr>
        </p:nvSpPr>
        <p:spPr>
          <a:xfrm>
            <a:off x="5208262" y="6356350"/>
            <a:ext cx="4114800" cy="365125"/>
          </a:xfrm>
        </p:spPr>
        <p:txBody>
          <a:bodyPr/>
          <a:lstStyle>
            <a:lvl1pPr>
              <a:defRPr b="0" i="0">
                <a:latin typeface="Futura Condensed Medium" panose="020B0602020204020303" pitchFamily="34" charset="-79"/>
                <a:cs typeface="Futura Condensed Medium" panose="020B0602020204020303" pitchFamily="34" charset="-79"/>
              </a:defRPr>
            </a:lvl1pPr>
          </a:lstStyle>
          <a:p>
            <a:endParaRPr lang="en-US" dirty="0"/>
          </a:p>
        </p:txBody>
      </p:sp>
      <p:sp>
        <p:nvSpPr>
          <p:cNvPr id="6" name="Slide Number Placeholder 5">
            <a:extLst>
              <a:ext uri="{FF2B5EF4-FFF2-40B4-BE49-F238E27FC236}">
                <a16:creationId xmlns:a16="http://schemas.microsoft.com/office/drawing/2014/main" id="{B1D0162C-80BF-E349-A1D1-B2DC71363CD8}"/>
              </a:ext>
            </a:extLst>
          </p:cNvPr>
          <p:cNvSpPr>
            <a:spLocks noGrp="1"/>
          </p:cNvSpPr>
          <p:nvPr>
            <p:ph type="sldNum" sz="quarter" idx="12"/>
          </p:nvPr>
        </p:nvSpPr>
        <p:spPr>
          <a:xfrm>
            <a:off x="9806608" y="6356350"/>
            <a:ext cx="2054087" cy="365125"/>
          </a:xfrm>
        </p:spPr>
        <p:txBody>
          <a:bodyPr/>
          <a:lstStyle>
            <a:lvl1pPr>
              <a:defRPr b="0" i="0">
                <a:latin typeface="Futura Condensed Medium" panose="020B0602020204020303" pitchFamily="34" charset="-79"/>
                <a:cs typeface="Futura Condensed Medium" panose="020B0602020204020303" pitchFamily="34" charset="-79"/>
              </a:defRPr>
            </a:lvl1pPr>
          </a:lstStyle>
          <a:p>
            <a:fld id="{7EB9B1DA-E331-0945-AE17-CB32386DFEC1}" type="slidenum">
              <a:rPr lang="en-US" smtClean="0"/>
              <a:pPr/>
              <a:t>‹#›</a:t>
            </a:fld>
            <a:endParaRPr lang="en-US"/>
          </a:p>
        </p:txBody>
      </p:sp>
    </p:spTree>
    <p:extLst>
      <p:ext uri="{BB962C8B-B14F-4D97-AF65-F5344CB8AC3E}">
        <p14:creationId xmlns:p14="http://schemas.microsoft.com/office/powerpoint/2010/main" val="51336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83565" y="130590"/>
            <a:ext cx="9144000" cy="104885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52859"/>
              </a:buClr>
              <a:buSzPts val="4400"/>
              <a:buFont typeface="Hind"/>
              <a:buNone/>
              <a:defRPr sz="4400" b="1" i="0" u="none" strike="noStrike" cap="none">
                <a:solidFill>
                  <a:srgbClr val="052859"/>
                </a:solidFill>
                <a:latin typeface="Hind"/>
                <a:ea typeface="Hind"/>
                <a:cs typeface="Hind"/>
                <a:sym typeface="Hi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683565" y="1772616"/>
            <a:ext cx="9144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D4D4C"/>
              </a:buClr>
              <a:buSzPts val="2800"/>
              <a:buFont typeface="Hind"/>
              <a:buChar char="•"/>
              <a:defRPr sz="2800" i="0" u="none" strike="noStrike" cap="none">
                <a:solidFill>
                  <a:srgbClr val="4D4D4C"/>
                </a:solidFill>
                <a:latin typeface="Hind"/>
                <a:ea typeface="Hind"/>
                <a:cs typeface="Hind"/>
                <a:sym typeface="Hind"/>
              </a:defRPr>
            </a:lvl1pPr>
            <a:lvl2pPr marL="914400" marR="0" lvl="1" indent="-381000" algn="l" rtl="0">
              <a:lnSpc>
                <a:spcPct val="90000"/>
              </a:lnSpc>
              <a:spcBef>
                <a:spcPts val="500"/>
              </a:spcBef>
              <a:spcAft>
                <a:spcPts val="0"/>
              </a:spcAft>
              <a:buClr>
                <a:srgbClr val="4D4D4C"/>
              </a:buClr>
              <a:buSzPts val="2400"/>
              <a:buFont typeface="Hind"/>
              <a:buChar char="•"/>
              <a:defRPr sz="2400" i="0" u="none" strike="noStrike" cap="none">
                <a:solidFill>
                  <a:srgbClr val="4D4D4C"/>
                </a:solidFill>
                <a:latin typeface="Hind"/>
                <a:ea typeface="Hind"/>
                <a:cs typeface="Hind"/>
                <a:sym typeface="Hind"/>
              </a:defRPr>
            </a:lvl2pPr>
            <a:lvl3pPr marL="1371600" marR="0" lvl="2" indent="-355600" algn="l" rtl="0">
              <a:lnSpc>
                <a:spcPct val="90000"/>
              </a:lnSpc>
              <a:spcBef>
                <a:spcPts val="500"/>
              </a:spcBef>
              <a:spcAft>
                <a:spcPts val="0"/>
              </a:spcAft>
              <a:buClr>
                <a:srgbClr val="4D4D4C"/>
              </a:buClr>
              <a:buSzPts val="2000"/>
              <a:buFont typeface="Hind"/>
              <a:buChar char="•"/>
              <a:defRPr sz="2000" i="0" u="none" strike="noStrike" cap="none">
                <a:solidFill>
                  <a:srgbClr val="4D4D4C"/>
                </a:solidFill>
                <a:latin typeface="Hind"/>
                <a:ea typeface="Hind"/>
                <a:cs typeface="Hind"/>
                <a:sym typeface="Hind"/>
              </a:defRPr>
            </a:lvl3pPr>
            <a:lvl4pPr marL="1828800" marR="0" lvl="3" indent="-342900" algn="l" rtl="0">
              <a:lnSpc>
                <a:spcPct val="90000"/>
              </a:lnSpc>
              <a:spcBef>
                <a:spcPts val="500"/>
              </a:spcBef>
              <a:spcAft>
                <a:spcPts val="0"/>
              </a:spcAft>
              <a:buClr>
                <a:srgbClr val="4D4D4C"/>
              </a:buClr>
              <a:buSzPts val="1800"/>
              <a:buFont typeface="Hind"/>
              <a:buChar char="•"/>
              <a:defRPr sz="1800" i="0" u="none" strike="noStrike" cap="none">
                <a:solidFill>
                  <a:srgbClr val="4D4D4C"/>
                </a:solidFill>
                <a:latin typeface="Hind"/>
                <a:ea typeface="Hind"/>
                <a:cs typeface="Hind"/>
                <a:sym typeface="Hind"/>
              </a:defRPr>
            </a:lvl4pPr>
            <a:lvl5pPr marL="2286000" marR="0" lvl="4" indent="-342900" algn="l" rtl="0">
              <a:lnSpc>
                <a:spcPct val="90000"/>
              </a:lnSpc>
              <a:spcBef>
                <a:spcPts val="500"/>
              </a:spcBef>
              <a:spcAft>
                <a:spcPts val="0"/>
              </a:spcAft>
              <a:buClr>
                <a:srgbClr val="4D4D4C"/>
              </a:buClr>
              <a:buSzPts val="1800"/>
              <a:buFont typeface="Hind"/>
              <a:buChar char="•"/>
              <a:defRPr sz="1800" i="0" u="none" strike="noStrike" cap="none">
                <a:solidFill>
                  <a:srgbClr val="4D4D4C"/>
                </a:solidFill>
                <a:latin typeface="Hind"/>
                <a:ea typeface="Hind"/>
                <a:cs typeface="Hind"/>
                <a:sym typeface="Hind"/>
              </a:defRPr>
            </a:lvl5pPr>
            <a:lvl6pPr marL="2743200" marR="0" lvl="5" indent="-342900" algn="l" rtl="0">
              <a:lnSpc>
                <a:spcPct val="90000"/>
              </a:lnSpc>
              <a:spcBef>
                <a:spcPts val="500"/>
              </a:spcBef>
              <a:spcAft>
                <a:spcPts val="0"/>
              </a:spcAft>
              <a:buClr>
                <a:schemeClr val="dk1"/>
              </a:buClr>
              <a:buSzPts val="1800"/>
              <a:buFont typeface="Hind"/>
              <a:buChar char="•"/>
              <a:defRPr sz="1800" i="0" u="none" strike="noStrike" cap="none">
                <a:solidFill>
                  <a:schemeClr val="dk1"/>
                </a:solidFill>
                <a:latin typeface="Hind"/>
                <a:ea typeface="Hind"/>
                <a:cs typeface="Hind"/>
                <a:sym typeface="Hind"/>
              </a:defRPr>
            </a:lvl6pPr>
            <a:lvl7pPr marL="3200400" marR="0" lvl="6" indent="-342900" algn="l" rtl="0">
              <a:lnSpc>
                <a:spcPct val="90000"/>
              </a:lnSpc>
              <a:spcBef>
                <a:spcPts val="500"/>
              </a:spcBef>
              <a:spcAft>
                <a:spcPts val="0"/>
              </a:spcAft>
              <a:buClr>
                <a:schemeClr val="dk1"/>
              </a:buClr>
              <a:buSzPts val="1800"/>
              <a:buFont typeface="Hind"/>
              <a:buChar char="•"/>
              <a:defRPr sz="1800" i="0" u="none" strike="noStrike" cap="none">
                <a:solidFill>
                  <a:schemeClr val="dk1"/>
                </a:solidFill>
                <a:latin typeface="Hind"/>
                <a:ea typeface="Hind"/>
                <a:cs typeface="Hind"/>
                <a:sym typeface="Hind"/>
              </a:defRPr>
            </a:lvl7pPr>
            <a:lvl8pPr marL="3657600" marR="0" lvl="7" indent="-342900" algn="l" rtl="0">
              <a:lnSpc>
                <a:spcPct val="90000"/>
              </a:lnSpc>
              <a:spcBef>
                <a:spcPts val="500"/>
              </a:spcBef>
              <a:spcAft>
                <a:spcPts val="0"/>
              </a:spcAft>
              <a:buClr>
                <a:schemeClr val="dk1"/>
              </a:buClr>
              <a:buSzPts val="1800"/>
              <a:buFont typeface="Hind"/>
              <a:buChar char="•"/>
              <a:defRPr sz="1800" i="0" u="none" strike="noStrike" cap="none">
                <a:solidFill>
                  <a:schemeClr val="dk1"/>
                </a:solidFill>
                <a:latin typeface="Hind"/>
                <a:ea typeface="Hind"/>
                <a:cs typeface="Hind"/>
                <a:sym typeface="Hind"/>
              </a:defRPr>
            </a:lvl8pPr>
            <a:lvl9pPr marL="4114800" marR="0" lvl="8" indent="-342900" algn="l" rtl="0">
              <a:lnSpc>
                <a:spcPct val="90000"/>
              </a:lnSpc>
              <a:spcBef>
                <a:spcPts val="500"/>
              </a:spcBef>
              <a:spcAft>
                <a:spcPts val="0"/>
              </a:spcAft>
              <a:buClr>
                <a:schemeClr val="dk1"/>
              </a:buClr>
              <a:buSzPts val="1800"/>
              <a:buFont typeface="Hind"/>
              <a:buChar char="•"/>
              <a:defRPr sz="1800" i="0" u="none" strike="noStrike" cap="none">
                <a:solidFill>
                  <a:schemeClr val="dk1"/>
                </a:solidFill>
                <a:latin typeface="Hind"/>
                <a:ea typeface="Hind"/>
                <a:cs typeface="Hind"/>
                <a:sym typeface="Hind"/>
              </a:defRPr>
            </a:lvl9pPr>
          </a:lstStyle>
          <a:p>
            <a:endParaRPr/>
          </a:p>
        </p:txBody>
      </p:sp>
      <p:sp>
        <p:nvSpPr>
          <p:cNvPr id="8" name="Google Shape;8;p1"/>
          <p:cNvSpPr txBox="1">
            <a:spLocks noGrp="1"/>
          </p:cNvSpPr>
          <p:nvPr>
            <p:ph type="dt" idx="10"/>
          </p:nvPr>
        </p:nvSpPr>
        <p:spPr>
          <a:xfrm>
            <a:off x="2683565" y="6362285"/>
            <a:ext cx="206071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5198165" y="6362285"/>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9766851" y="6362285"/>
            <a:ext cx="206071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lskillsusa.wufoo.com/forms/2023-nlc-hotel-reservation-for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shley.crum@alsde.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killsus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youtu.be/o10-L6H2t7I" TargetMode="External"/><Relationship Id="rId3" Type="http://schemas.openxmlformats.org/officeDocument/2006/relationships/hyperlink" Target="https://www.youtube.com/watch?v=nwxECMg5ATc" TargetMode="External"/><Relationship Id="rId7" Type="http://schemas.openxmlformats.org/officeDocument/2006/relationships/hyperlink" Target="https://youtu.be/twymHwAzBqg" TargetMode="External"/><Relationship Id="rId2" Type="http://schemas.openxmlformats.org/officeDocument/2006/relationships/hyperlink" Target="https://www.youtube.com/watch?v=ja3tgvgpzC4" TargetMode="External"/><Relationship Id="rId1" Type="http://schemas.openxmlformats.org/officeDocument/2006/relationships/slideLayout" Target="../slideLayouts/slideLayout5.xml"/><Relationship Id="rId6" Type="http://schemas.openxmlformats.org/officeDocument/2006/relationships/hyperlink" Target="https://www.youtube.com/watch?v=vLjw1Fw-vuU" TargetMode="External"/><Relationship Id="rId5" Type="http://schemas.openxmlformats.org/officeDocument/2006/relationships/hyperlink" Target="https://www.youtube.com/watch?v=CfnzH-nSH_U" TargetMode="External"/><Relationship Id="rId4" Type="http://schemas.openxmlformats.org/officeDocument/2006/relationships/hyperlink" Target="https://www.youtube.com/watch?v=uVL0Rqbx5r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skillsusa.egnyte.com/dl/0j8CR7bOON" TargetMode="External"/><Relationship Id="rId2" Type="http://schemas.openxmlformats.org/officeDocument/2006/relationships/hyperlink" Target="https://skillsusa.egnyte.com/dl/ROdIoJCDCN"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killsusa.egnyte.com/dl/PalVTEx68t" TargetMode="External"/><Relationship Id="rId2" Type="http://schemas.openxmlformats.org/officeDocument/2006/relationships/hyperlink" Target="https://skillsusa.egnyte.com/dl/vENwyWWmGE"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skillsusa.egnyte.com/dl/PalVTEx68t"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skillsusa.org/competitions/skillsusa-championships/contest-upd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www.skillsusa.org/competitions/skillsusa-championships/technical-standard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8PyQAMf1ABE" TargetMode="External"/><Relationship Id="rId2" Type="http://schemas.openxmlformats.org/officeDocument/2006/relationships/hyperlink" Target="https://www.skillsusa-register.org/Login.aspx"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skillsusastore.org/products?s%5Bf%5D%5Bc%5D%5B%5D=%2FOfficial+Dress" TargetMode="External"/><Relationship Id="rId2" Type="http://schemas.openxmlformats.org/officeDocument/2006/relationships/hyperlink" Target="https://skillsusastore.org/" TargetMode="External"/><Relationship Id="rId1" Type="http://schemas.openxmlformats.org/officeDocument/2006/relationships/slideLayout" Target="../slideLayouts/slideLayout2.xml"/><Relationship Id="rId4" Type="http://schemas.openxmlformats.org/officeDocument/2006/relationships/hyperlink" Target="https://skillsusastore.org/products?s%5Bf%5D%5Bc%5D%5B%5D=%2FCompetition+Appare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helpx.adobe.com/acrobat/using/overview-pdf-creation.html"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o10-L6H2t7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customercare@skillsusa.org"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wymHwAzBq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6"/>
          <p:cNvSpPr txBox="1">
            <a:spLocks noGrp="1"/>
          </p:cNvSpPr>
          <p:nvPr>
            <p:ph type="ctrTitle"/>
          </p:nvPr>
        </p:nvSpPr>
        <p:spPr>
          <a:xfrm>
            <a:off x="8153401" y="2442126"/>
            <a:ext cx="3792000"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52859"/>
              </a:buClr>
              <a:buSzPts val="3600"/>
              <a:buFont typeface="Poppins ExtraBold"/>
              <a:buNone/>
            </a:pPr>
            <a:r>
              <a:rPr lang="en-US" dirty="0">
                <a:solidFill>
                  <a:srgbClr val="052859"/>
                </a:solidFill>
              </a:rPr>
              <a:t>SkillsUSA Alabama NLSC 2023 Meeting</a:t>
            </a:r>
            <a:endParaRPr dirty="0"/>
          </a:p>
        </p:txBody>
      </p:sp>
      <p:sp>
        <p:nvSpPr>
          <p:cNvPr id="44" name="Google Shape;44;p6"/>
          <p:cNvSpPr txBox="1">
            <a:spLocks noGrp="1"/>
          </p:cNvSpPr>
          <p:nvPr>
            <p:ph type="subTitle" idx="1"/>
          </p:nvPr>
        </p:nvSpPr>
        <p:spPr>
          <a:xfrm>
            <a:off x="8153325" y="4289500"/>
            <a:ext cx="3792000" cy="1074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C1F31"/>
              </a:buClr>
              <a:buSzPts val="2400"/>
              <a:buNone/>
            </a:pPr>
            <a:r>
              <a:rPr lang="en-US" dirty="0"/>
              <a:t>June 19-23,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683565" y="265042"/>
            <a:ext cx="9144000" cy="9144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dirty="0"/>
              <a:t>Monday Agenda</a:t>
            </a:r>
            <a:endParaRPr dirty="0"/>
          </a:p>
        </p:txBody>
      </p:sp>
      <p:sp>
        <p:nvSpPr>
          <p:cNvPr id="64" name="Google Shape;64;p9"/>
          <p:cNvSpPr txBox="1">
            <a:spLocks noGrp="1"/>
          </p:cNvSpPr>
          <p:nvPr>
            <p:ph type="body" idx="1"/>
          </p:nvPr>
        </p:nvSpPr>
        <p:spPr>
          <a:xfrm>
            <a:off x="2334986" y="1618775"/>
            <a:ext cx="9492579" cy="531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b="1" dirty="0">
                <a:solidFill>
                  <a:srgbClr val="052859"/>
                </a:solidFill>
              </a:rPr>
              <a:t>Monday, June 19    		11:00 am </a:t>
            </a:r>
            <a:endParaRPr b="1" dirty="0">
              <a:solidFill>
                <a:srgbClr val="052859"/>
              </a:solidFill>
            </a:endParaRPr>
          </a:p>
          <a:p>
            <a:pPr marL="0" lvl="0" indent="0" algn="l" rtl="0">
              <a:lnSpc>
                <a:spcPct val="90000"/>
              </a:lnSpc>
              <a:spcBef>
                <a:spcPts val="0"/>
              </a:spcBef>
              <a:spcAft>
                <a:spcPts val="0"/>
              </a:spcAft>
              <a:buNone/>
            </a:pPr>
            <a:r>
              <a:rPr lang="en-US" sz="2400" dirty="0"/>
              <a:t>Arrive at the Hotel   Imperial Ballroom</a:t>
            </a:r>
          </a:p>
          <a:p>
            <a:pPr marL="0" lvl="0" indent="0" algn="l" rtl="0">
              <a:lnSpc>
                <a:spcPct val="90000"/>
              </a:lnSpc>
              <a:spcBef>
                <a:spcPts val="0"/>
              </a:spcBef>
              <a:spcAft>
                <a:spcPts val="0"/>
              </a:spcAft>
              <a:buNone/>
            </a:pPr>
            <a:r>
              <a:rPr lang="en-US" sz="2400" dirty="0"/>
              <a:t>Pick up Registration Packet:  One person per school</a:t>
            </a:r>
          </a:p>
          <a:p>
            <a:pPr marL="0" lvl="0" indent="0" algn="l" rtl="0">
              <a:lnSpc>
                <a:spcPct val="90000"/>
              </a:lnSpc>
              <a:spcBef>
                <a:spcPts val="0"/>
              </a:spcBef>
              <a:spcAft>
                <a:spcPts val="0"/>
              </a:spcAft>
              <a:buNone/>
            </a:pPr>
            <a:r>
              <a:rPr lang="en-US" sz="2400" dirty="0"/>
              <a:t>Pass out Alabama T-shirts</a:t>
            </a:r>
            <a:endParaRPr sz="2400" dirty="0"/>
          </a:p>
          <a:p>
            <a:pPr marL="0" lvl="0" indent="0" algn="l" rtl="0">
              <a:lnSpc>
                <a:spcPct val="90000"/>
              </a:lnSpc>
              <a:spcBef>
                <a:spcPts val="0"/>
              </a:spcBef>
              <a:spcAft>
                <a:spcPts val="0"/>
              </a:spcAft>
              <a:buNone/>
            </a:pPr>
            <a:r>
              <a:rPr lang="en-US" sz="2400" b="1" dirty="0">
                <a:solidFill>
                  <a:srgbClr val="052859"/>
                </a:solidFill>
              </a:rPr>
              <a:t>Leave Luggage in Ballroom during sessions</a:t>
            </a:r>
            <a:endParaRPr b="1" dirty="0">
              <a:solidFill>
                <a:srgbClr val="052859"/>
              </a:solidFill>
            </a:endParaRPr>
          </a:p>
          <a:p>
            <a:pPr marL="0" lvl="0" indent="0" algn="l" rtl="0">
              <a:spcBef>
                <a:spcPts val="0"/>
              </a:spcBef>
              <a:spcAft>
                <a:spcPts val="0"/>
              </a:spcAft>
              <a:buClr>
                <a:schemeClr val="dk1"/>
              </a:buClr>
              <a:buSzPts val="1100"/>
              <a:buFont typeface="Arial"/>
              <a:buNone/>
            </a:pPr>
            <a:endParaRPr lang="en-US" sz="2400" dirty="0"/>
          </a:p>
          <a:p>
            <a:pPr marL="0" lvl="0" indent="0" algn="l" rtl="0">
              <a:spcBef>
                <a:spcPts val="0"/>
              </a:spcBef>
              <a:spcAft>
                <a:spcPts val="0"/>
              </a:spcAft>
              <a:buClr>
                <a:schemeClr val="dk1"/>
              </a:buClr>
              <a:buSzPts val="1100"/>
              <a:buFont typeface="Arial"/>
              <a:buNone/>
            </a:pPr>
            <a:r>
              <a:rPr lang="en-US" b="1" dirty="0">
                <a:solidFill>
                  <a:srgbClr val="052859"/>
                </a:solidFill>
              </a:rPr>
              <a:t>Lunch 				12:30 1:00 pm</a:t>
            </a:r>
          </a:p>
          <a:p>
            <a:pPr marL="0" lvl="0" indent="0" algn="l" rtl="0">
              <a:spcBef>
                <a:spcPts val="0"/>
              </a:spcBef>
              <a:spcAft>
                <a:spcPts val="0"/>
              </a:spcAft>
              <a:buClr>
                <a:schemeClr val="dk1"/>
              </a:buClr>
              <a:buSzPts val="1100"/>
              <a:buFont typeface="Arial"/>
              <a:buNone/>
            </a:pPr>
            <a:endParaRPr lang="en-US" b="1" dirty="0">
              <a:solidFill>
                <a:srgbClr val="052859"/>
              </a:solidFill>
            </a:endParaRPr>
          </a:p>
          <a:p>
            <a:pPr marL="0" lvl="0" indent="0" algn="l" rtl="0">
              <a:spcBef>
                <a:spcPts val="0"/>
              </a:spcBef>
              <a:spcAft>
                <a:spcPts val="0"/>
              </a:spcAft>
              <a:buClr>
                <a:schemeClr val="dk1"/>
              </a:buClr>
              <a:buSzPts val="1100"/>
              <a:buFont typeface="Arial"/>
              <a:buNone/>
            </a:pPr>
            <a:r>
              <a:rPr lang="en-US" b="1" dirty="0">
                <a:solidFill>
                  <a:srgbClr val="052859"/>
                </a:solidFill>
              </a:rPr>
              <a:t>Orientation Session  		1:00 pm-2:00 pm</a:t>
            </a:r>
          </a:p>
          <a:p>
            <a:pPr marL="0" lvl="0" indent="0" algn="l" rtl="0">
              <a:spcBef>
                <a:spcPts val="0"/>
              </a:spcBef>
              <a:spcAft>
                <a:spcPts val="0"/>
              </a:spcAft>
              <a:buClr>
                <a:schemeClr val="dk1"/>
              </a:buClr>
              <a:buSzPts val="1100"/>
              <a:buFont typeface="Arial"/>
              <a:buNone/>
            </a:pPr>
            <a:endParaRPr lang="en-US" b="1" dirty="0">
              <a:solidFill>
                <a:srgbClr val="052859"/>
              </a:solidFill>
            </a:endParaRPr>
          </a:p>
          <a:p>
            <a:pPr marL="0" lvl="0" indent="0" algn="l" rtl="0">
              <a:spcBef>
                <a:spcPts val="0"/>
              </a:spcBef>
              <a:spcAft>
                <a:spcPts val="0"/>
              </a:spcAft>
              <a:buClr>
                <a:schemeClr val="dk1"/>
              </a:buClr>
              <a:buSzPts val="1100"/>
              <a:buFont typeface="Arial"/>
              <a:buNone/>
            </a:pPr>
            <a:r>
              <a:rPr lang="en-US" b="1" dirty="0">
                <a:solidFill>
                  <a:srgbClr val="052859"/>
                </a:solidFill>
              </a:rPr>
              <a:t>Group Photo  			2:00 pm  </a:t>
            </a:r>
          </a:p>
          <a:p>
            <a:pPr marL="0" lvl="0" indent="0" algn="l" rtl="0">
              <a:spcBef>
                <a:spcPts val="0"/>
              </a:spcBef>
              <a:spcAft>
                <a:spcPts val="0"/>
              </a:spcAft>
              <a:buClr>
                <a:schemeClr val="dk1"/>
              </a:buClr>
              <a:buSzPts val="1100"/>
              <a:buFont typeface="Arial"/>
              <a:buNone/>
            </a:pPr>
            <a:endParaRPr lang="en-US" b="1" dirty="0">
              <a:solidFill>
                <a:srgbClr val="052859"/>
              </a:solidFill>
            </a:endParaRPr>
          </a:p>
          <a:p>
            <a:pPr marL="0" lvl="0" indent="0" algn="l" rtl="0">
              <a:spcBef>
                <a:spcPts val="0"/>
              </a:spcBef>
              <a:spcAft>
                <a:spcPts val="0"/>
              </a:spcAft>
              <a:buClr>
                <a:schemeClr val="dk1"/>
              </a:buClr>
              <a:buSzPts val="1100"/>
              <a:buFont typeface="Arial"/>
              <a:buNone/>
            </a:pPr>
            <a:r>
              <a:rPr lang="en-US" b="1" dirty="0">
                <a:solidFill>
                  <a:srgbClr val="052859"/>
                </a:solidFill>
              </a:rPr>
              <a:t>Hotel Check-in 			2:00 pm-4:00 pm</a:t>
            </a:r>
          </a:p>
        </p:txBody>
      </p:sp>
    </p:spTree>
    <p:extLst>
      <p:ext uri="{BB962C8B-B14F-4D97-AF65-F5344CB8AC3E}">
        <p14:creationId xmlns:p14="http://schemas.microsoft.com/office/powerpoint/2010/main" val="173624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1506-77C3-ED31-088E-FC9EDA915C76}"/>
              </a:ext>
            </a:extLst>
          </p:cNvPr>
          <p:cNvSpPr>
            <a:spLocks noGrp="1"/>
          </p:cNvSpPr>
          <p:nvPr>
            <p:ph type="title"/>
          </p:nvPr>
        </p:nvSpPr>
        <p:spPr/>
        <p:txBody>
          <a:bodyPr/>
          <a:lstStyle/>
          <a:p>
            <a:r>
              <a:rPr lang="en-US" dirty="0"/>
              <a:t>Imperial Ballroom</a:t>
            </a:r>
          </a:p>
        </p:txBody>
      </p:sp>
      <p:pic>
        <p:nvPicPr>
          <p:cNvPr id="2052" name="Picture 4" descr="Downtown Atlanta Wedding Venues | Atlanta Marriott Marquis">
            <a:extLst>
              <a:ext uri="{FF2B5EF4-FFF2-40B4-BE49-F238E27FC236}">
                <a16:creationId xmlns:a16="http://schemas.microsoft.com/office/drawing/2014/main" id="{16009976-2BDB-8C16-54E5-8FB1C0578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2" y="1578851"/>
            <a:ext cx="7697788" cy="512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a:t>Hotel Information</a:t>
            </a:r>
            <a:endParaRPr/>
          </a:p>
        </p:txBody>
      </p:sp>
      <p:sp>
        <p:nvSpPr>
          <p:cNvPr id="95" name="Google Shape;95;p13"/>
          <p:cNvSpPr txBox="1">
            <a:spLocks noGrp="1"/>
          </p:cNvSpPr>
          <p:nvPr>
            <p:ph type="body" idx="1"/>
          </p:nvPr>
        </p:nvSpPr>
        <p:spPr>
          <a:xfrm>
            <a:off x="2280621" y="1825625"/>
            <a:ext cx="4963206" cy="4352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b="1" dirty="0">
                <a:solidFill>
                  <a:srgbClr val="052859"/>
                </a:solidFill>
              </a:rPr>
              <a:t>State Hotel</a:t>
            </a:r>
            <a:endParaRPr b="1" dirty="0">
              <a:solidFill>
                <a:srgbClr val="052859"/>
              </a:solidFill>
            </a:endParaRPr>
          </a:p>
          <a:p>
            <a:pPr marL="0" lvl="0" indent="0" algn="l" rtl="0">
              <a:spcBef>
                <a:spcPts val="0"/>
              </a:spcBef>
              <a:spcAft>
                <a:spcPts val="0"/>
              </a:spcAft>
              <a:buClr>
                <a:schemeClr val="dk1"/>
              </a:buClr>
              <a:buSzPts val="1100"/>
              <a:buFont typeface="Arial"/>
              <a:buNone/>
            </a:pPr>
            <a:r>
              <a:rPr lang="en-US" sz="2400" dirty="0">
                <a:solidFill>
                  <a:srgbClr val="4D4D4C"/>
                </a:solidFill>
              </a:rPr>
              <a:t>Marquis Mariotte Atlanta</a:t>
            </a:r>
            <a:endParaRPr sz="2400" dirty="0">
              <a:solidFill>
                <a:srgbClr val="4D4D4C"/>
              </a:solidFill>
            </a:endParaRPr>
          </a:p>
          <a:p>
            <a:pPr marL="0" lvl="0" indent="0" algn="l" rtl="0">
              <a:spcBef>
                <a:spcPts val="0"/>
              </a:spcBef>
              <a:spcAft>
                <a:spcPts val="0"/>
              </a:spcAft>
              <a:buClr>
                <a:schemeClr val="dk1"/>
              </a:buClr>
              <a:buSzPts val="1100"/>
              <a:buNone/>
            </a:pPr>
            <a:r>
              <a:rPr lang="en-US" b="0" i="0" dirty="0">
                <a:solidFill>
                  <a:schemeClr val="tx1"/>
                </a:solidFill>
                <a:effectLst/>
                <a:latin typeface="Work Sans" pitchFamily="2" charset="0"/>
              </a:rPr>
              <a:t>265 Peachtree Center, Atlanta, Georgia, 30303</a:t>
            </a:r>
          </a:p>
          <a:p>
            <a:pPr marL="0" lvl="0" indent="0" algn="l" rtl="0">
              <a:spcBef>
                <a:spcPts val="0"/>
              </a:spcBef>
              <a:spcAft>
                <a:spcPts val="0"/>
              </a:spcAft>
              <a:buClr>
                <a:schemeClr val="dk1"/>
              </a:buClr>
              <a:buSzPts val="1100"/>
              <a:buNone/>
            </a:pPr>
            <a:endParaRPr sz="4000" dirty="0">
              <a:solidFill>
                <a:schemeClr val="tx1"/>
              </a:solidFill>
            </a:endParaRPr>
          </a:p>
          <a:p>
            <a:pPr marL="0" lvl="0" indent="0" algn="l" rtl="0">
              <a:spcBef>
                <a:spcPts val="0"/>
              </a:spcBef>
              <a:spcAft>
                <a:spcPts val="0"/>
              </a:spcAft>
              <a:buClr>
                <a:schemeClr val="dk1"/>
              </a:buClr>
              <a:buSzPts val="1100"/>
              <a:buFont typeface="Arial"/>
              <a:buNone/>
            </a:pPr>
            <a:r>
              <a:rPr lang="en-US" sz="2400" dirty="0" err="1">
                <a:solidFill>
                  <a:srgbClr val="4D4D4C"/>
                </a:solidFill>
              </a:rPr>
              <a:t>WuFoo</a:t>
            </a:r>
            <a:r>
              <a:rPr lang="en-US" sz="2400" dirty="0">
                <a:solidFill>
                  <a:srgbClr val="4D4D4C"/>
                </a:solidFill>
              </a:rPr>
              <a:t> Reservation Form</a:t>
            </a:r>
          </a:p>
          <a:p>
            <a:pPr marL="0" lvl="0" indent="0" algn="l" rtl="0">
              <a:spcBef>
                <a:spcPts val="0"/>
              </a:spcBef>
              <a:spcAft>
                <a:spcPts val="0"/>
              </a:spcAft>
              <a:buClr>
                <a:schemeClr val="dk1"/>
              </a:buClr>
              <a:buSzPts val="1100"/>
              <a:buFont typeface="Arial"/>
              <a:buNone/>
            </a:pPr>
            <a:r>
              <a:rPr lang="en-US" sz="2400" dirty="0">
                <a:solidFill>
                  <a:srgbClr val="4D4D4C"/>
                </a:solidFill>
              </a:rPr>
              <a:t>5 Night Minimum</a:t>
            </a:r>
          </a:p>
          <a:p>
            <a:pPr marL="0" lvl="0" indent="0" algn="l" rtl="0">
              <a:spcBef>
                <a:spcPts val="0"/>
              </a:spcBef>
              <a:spcAft>
                <a:spcPts val="0"/>
              </a:spcAft>
              <a:buClr>
                <a:schemeClr val="dk1"/>
              </a:buClr>
              <a:buSzPts val="1100"/>
              <a:buFont typeface="Arial"/>
              <a:buNone/>
            </a:pPr>
            <a:r>
              <a:rPr lang="en-US" sz="2400" dirty="0">
                <a:solidFill>
                  <a:srgbClr val="4D4D4C"/>
                </a:solidFill>
              </a:rPr>
              <a:t>Invoices Billed to: </a:t>
            </a:r>
          </a:p>
          <a:p>
            <a:pPr marL="0" lvl="0" indent="0" algn="l" rtl="0">
              <a:spcBef>
                <a:spcPts val="0"/>
              </a:spcBef>
              <a:spcAft>
                <a:spcPts val="0"/>
              </a:spcAft>
              <a:buClr>
                <a:schemeClr val="dk1"/>
              </a:buClr>
              <a:buSzPts val="1100"/>
              <a:buFont typeface="Arial"/>
              <a:buNone/>
            </a:pPr>
            <a:r>
              <a:rPr lang="en-US" sz="2400" b="1" dirty="0">
                <a:solidFill>
                  <a:srgbClr val="4D4D4C"/>
                </a:solidFill>
              </a:rPr>
              <a:t>Alabama SkillsUSA</a:t>
            </a:r>
          </a:p>
          <a:p>
            <a:pPr marL="0" lvl="0" indent="0" algn="l" rtl="0">
              <a:spcBef>
                <a:spcPts val="0"/>
              </a:spcBef>
              <a:spcAft>
                <a:spcPts val="0"/>
              </a:spcAft>
              <a:buClr>
                <a:schemeClr val="dk1"/>
              </a:buClr>
              <a:buSzPts val="1100"/>
              <a:buFont typeface="Arial"/>
              <a:buNone/>
            </a:pPr>
            <a:r>
              <a:rPr lang="en-US" sz="2400" b="1" dirty="0">
                <a:solidFill>
                  <a:srgbClr val="4D4D4C"/>
                </a:solidFill>
              </a:rPr>
              <a:t>Deadline May 14th</a:t>
            </a:r>
            <a:endParaRPr sz="2400" b="1" dirty="0">
              <a:solidFill>
                <a:srgbClr val="4D4D4C"/>
              </a:solidFill>
            </a:endParaRPr>
          </a:p>
        </p:txBody>
      </p:sp>
      <p:pic>
        <p:nvPicPr>
          <p:cNvPr id="1026" name="Picture 2" descr="Luxury Hotel in Atlanta | Atlanta Marriott Marquis">
            <a:extLst>
              <a:ext uri="{FF2B5EF4-FFF2-40B4-BE49-F238E27FC236}">
                <a16:creationId xmlns:a16="http://schemas.microsoft.com/office/drawing/2014/main" id="{943E50D0-962B-A4BD-9C13-6F0D030A6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484" y="2000250"/>
            <a:ext cx="5156991" cy="3438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2A8D-0C45-593B-33D0-29A40516E48F}"/>
              </a:ext>
            </a:extLst>
          </p:cNvPr>
          <p:cNvSpPr>
            <a:spLocks noGrp="1"/>
          </p:cNvSpPr>
          <p:nvPr>
            <p:ph type="title"/>
          </p:nvPr>
        </p:nvSpPr>
        <p:spPr/>
        <p:txBody>
          <a:bodyPr/>
          <a:lstStyle/>
          <a:p>
            <a:r>
              <a:rPr lang="en-US" dirty="0"/>
              <a:t>Hotel Reservation Form</a:t>
            </a:r>
          </a:p>
        </p:txBody>
      </p:sp>
      <p:sp>
        <p:nvSpPr>
          <p:cNvPr id="3" name="Text Placeholder 2">
            <a:extLst>
              <a:ext uri="{FF2B5EF4-FFF2-40B4-BE49-F238E27FC236}">
                <a16:creationId xmlns:a16="http://schemas.microsoft.com/office/drawing/2014/main" id="{CCD9CC37-CDD4-938C-DE5A-C887A04CABCE}"/>
              </a:ext>
            </a:extLst>
          </p:cNvPr>
          <p:cNvSpPr>
            <a:spLocks noGrp="1"/>
          </p:cNvSpPr>
          <p:nvPr>
            <p:ph type="body" idx="1"/>
          </p:nvPr>
        </p:nvSpPr>
        <p:spPr/>
        <p:txBody>
          <a:bodyPr>
            <a:normAutofit lnSpcReduction="10000"/>
          </a:bodyPr>
          <a:lstStyle/>
          <a:p>
            <a:r>
              <a:rPr lang="en-US" dirty="0">
                <a:hlinkClick r:id="rId2"/>
              </a:rPr>
              <a:t>https://alskillsusa.wufoo.com/forms/2023-nlc-hotel-reservation-form/</a:t>
            </a:r>
            <a:endParaRPr lang="en-US" dirty="0"/>
          </a:p>
          <a:p>
            <a:endParaRPr lang="en-US" dirty="0"/>
          </a:p>
          <a:p>
            <a:r>
              <a:rPr lang="en-US" sz="4400" dirty="0"/>
              <a:t>State Website: www.alskillsusa.org</a:t>
            </a:r>
          </a:p>
          <a:p>
            <a:r>
              <a:rPr lang="en-US" sz="4400" dirty="0"/>
              <a:t>Events</a:t>
            </a:r>
          </a:p>
          <a:p>
            <a:r>
              <a:rPr lang="en-US" sz="4400" dirty="0"/>
              <a:t>National Conference</a:t>
            </a:r>
          </a:p>
          <a:p>
            <a:r>
              <a:rPr lang="en-US" sz="4400" dirty="0"/>
              <a:t>Deadline May 14</a:t>
            </a:r>
            <a:r>
              <a:rPr lang="en-US" sz="4400" baseline="30000" dirty="0"/>
              <a:t>th</a:t>
            </a:r>
            <a:r>
              <a:rPr lang="en-US" sz="4400" dirty="0"/>
              <a:t> </a:t>
            </a:r>
          </a:p>
        </p:txBody>
      </p:sp>
    </p:spTree>
    <p:extLst>
      <p:ext uri="{BB962C8B-B14F-4D97-AF65-F5344CB8AC3E}">
        <p14:creationId xmlns:p14="http://schemas.microsoft.com/office/powerpoint/2010/main" val="62829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2DE4-A555-D3D2-DCAC-8C37039C92FC}"/>
              </a:ext>
            </a:extLst>
          </p:cNvPr>
          <p:cNvSpPr>
            <a:spLocks noGrp="1"/>
          </p:cNvSpPr>
          <p:nvPr>
            <p:ph type="title"/>
          </p:nvPr>
        </p:nvSpPr>
        <p:spPr/>
        <p:txBody>
          <a:bodyPr/>
          <a:lstStyle/>
          <a:p>
            <a:r>
              <a:rPr lang="en-US" dirty="0"/>
              <a:t>Parking</a:t>
            </a:r>
          </a:p>
        </p:txBody>
      </p:sp>
      <p:sp>
        <p:nvSpPr>
          <p:cNvPr id="3" name="Text Placeholder 2">
            <a:extLst>
              <a:ext uri="{FF2B5EF4-FFF2-40B4-BE49-F238E27FC236}">
                <a16:creationId xmlns:a16="http://schemas.microsoft.com/office/drawing/2014/main" id="{025EFABC-2227-8ADF-739A-743B69B56484}"/>
              </a:ext>
            </a:extLst>
          </p:cNvPr>
          <p:cNvSpPr>
            <a:spLocks noGrp="1"/>
          </p:cNvSpPr>
          <p:nvPr>
            <p:ph type="body" idx="1"/>
          </p:nvPr>
        </p:nvSpPr>
        <p:spPr>
          <a:xfrm>
            <a:off x="2407298" y="1825625"/>
            <a:ext cx="9407330" cy="4352544"/>
          </a:xfrm>
        </p:spPr>
        <p:txBody>
          <a:bodyPr/>
          <a:lstStyle/>
          <a:p>
            <a:pPr marL="0" lvl="0" indent="0" algn="l" rtl="0">
              <a:spcBef>
                <a:spcPts val="0"/>
              </a:spcBef>
              <a:spcAft>
                <a:spcPts val="0"/>
              </a:spcAft>
              <a:buClr>
                <a:schemeClr val="dk1"/>
              </a:buClr>
              <a:buSzPts val="1100"/>
              <a:buFont typeface="Arial"/>
              <a:buNone/>
            </a:pPr>
            <a:r>
              <a:rPr lang="en-US" sz="3200" b="1" dirty="0">
                <a:solidFill>
                  <a:srgbClr val="052859"/>
                </a:solidFill>
              </a:rPr>
              <a:t>Valet Hotel Parking </a:t>
            </a:r>
          </a:p>
          <a:p>
            <a:pPr marL="0" lvl="0" indent="0" algn="l" rtl="0">
              <a:spcBef>
                <a:spcPts val="0"/>
              </a:spcBef>
              <a:spcAft>
                <a:spcPts val="0"/>
              </a:spcAft>
              <a:buClr>
                <a:schemeClr val="dk1"/>
              </a:buClr>
              <a:buSzPts val="1100"/>
              <a:buFont typeface="Arial"/>
              <a:buNone/>
            </a:pPr>
            <a:r>
              <a:rPr lang="en-US" sz="3200" dirty="0">
                <a:solidFill>
                  <a:srgbClr val="4D4D4C"/>
                </a:solidFill>
              </a:rPr>
              <a:t>Marquis Mariotte Atlanta</a:t>
            </a:r>
          </a:p>
          <a:p>
            <a:pPr algn="l">
              <a:buFont typeface="Arial" panose="020B0604020202020204" pitchFamily="34" charset="0"/>
              <a:buChar char="•"/>
            </a:pPr>
            <a:r>
              <a:rPr lang="en-US" sz="3200" b="0" i="0" dirty="0">
                <a:solidFill>
                  <a:srgbClr val="222222"/>
                </a:solidFill>
                <a:effectLst/>
                <a:latin typeface="Arial, sans-serif"/>
              </a:rPr>
              <a:t>$55 Valet Parking</a:t>
            </a:r>
            <a:endParaRPr lang="en-US" sz="3200" b="0" i="0" dirty="0">
              <a:solidFill>
                <a:srgbClr val="222222"/>
              </a:solidFill>
              <a:effectLst/>
              <a:latin typeface="Arial" panose="020B0604020202020204" pitchFamily="34" charset="0"/>
            </a:endParaRPr>
          </a:p>
          <a:p>
            <a:pPr algn="l">
              <a:buFont typeface="Arial" panose="020B0604020202020204" pitchFamily="34" charset="0"/>
              <a:buChar char="•"/>
            </a:pPr>
            <a:r>
              <a:rPr lang="en-US" sz="3200" b="0" i="0" dirty="0">
                <a:solidFill>
                  <a:srgbClr val="222222"/>
                </a:solidFill>
                <a:effectLst/>
                <a:latin typeface="Arial, sans-serif"/>
              </a:rPr>
              <a:t>$60 SUV Valet Parking</a:t>
            </a:r>
          </a:p>
          <a:p>
            <a:pPr>
              <a:buFont typeface="Arial" panose="020B0604020202020204" pitchFamily="34" charset="0"/>
              <a:buChar char="•"/>
            </a:pPr>
            <a:r>
              <a:rPr lang="en-US" sz="3200" b="1" dirty="0">
                <a:solidFill>
                  <a:srgbClr val="052859"/>
                </a:solidFill>
              </a:rPr>
              <a:t>Parking Must be paid with a Credit Card at the Front Desk.</a:t>
            </a:r>
          </a:p>
          <a:p>
            <a:pPr>
              <a:buFont typeface="Arial" panose="020B0604020202020204" pitchFamily="34" charset="0"/>
              <a:buChar char="•"/>
            </a:pPr>
            <a:endParaRPr lang="en-US" sz="3200" b="1" dirty="0">
              <a:solidFill>
                <a:srgbClr val="052859"/>
              </a:solidFill>
            </a:endParaRPr>
          </a:p>
          <a:p>
            <a:pPr>
              <a:buFont typeface="Arial" panose="020B0604020202020204" pitchFamily="34" charset="0"/>
              <a:buChar char="•"/>
            </a:pPr>
            <a:r>
              <a:rPr lang="en-US" sz="3200" b="1" dirty="0">
                <a:solidFill>
                  <a:srgbClr val="FF0000"/>
                </a:solidFill>
              </a:rPr>
              <a:t>Outside Parking has Security Issues!</a:t>
            </a:r>
          </a:p>
          <a:p>
            <a:pPr marL="50800" indent="0">
              <a:buNone/>
            </a:pPr>
            <a:endParaRPr lang="en-US" dirty="0"/>
          </a:p>
        </p:txBody>
      </p:sp>
    </p:spTree>
    <p:extLst>
      <p:ext uri="{BB962C8B-B14F-4D97-AF65-F5344CB8AC3E}">
        <p14:creationId xmlns:p14="http://schemas.microsoft.com/office/powerpoint/2010/main" val="86655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2DE4-A555-D3D2-DCAC-8C37039C92FC}"/>
              </a:ext>
            </a:extLst>
          </p:cNvPr>
          <p:cNvSpPr>
            <a:spLocks noGrp="1"/>
          </p:cNvSpPr>
          <p:nvPr>
            <p:ph type="title"/>
          </p:nvPr>
        </p:nvSpPr>
        <p:spPr/>
        <p:txBody>
          <a:bodyPr>
            <a:normAutofit/>
          </a:bodyPr>
          <a:lstStyle/>
          <a:p>
            <a:r>
              <a:rPr lang="en-US" dirty="0"/>
              <a:t>Fees and Invoices</a:t>
            </a:r>
          </a:p>
        </p:txBody>
      </p:sp>
      <p:sp>
        <p:nvSpPr>
          <p:cNvPr id="3" name="Text Placeholder 2">
            <a:extLst>
              <a:ext uri="{FF2B5EF4-FFF2-40B4-BE49-F238E27FC236}">
                <a16:creationId xmlns:a16="http://schemas.microsoft.com/office/drawing/2014/main" id="{025EFABC-2227-8ADF-739A-743B69B56484}"/>
              </a:ext>
            </a:extLst>
          </p:cNvPr>
          <p:cNvSpPr>
            <a:spLocks noGrp="1"/>
          </p:cNvSpPr>
          <p:nvPr>
            <p:ph type="body" idx="1"/>
          </p:nvPr>
        </p:nvSpPr>
        <p:spPr>
          <a:xfrm>
            <a:off x="2371725" y="1825625"/>
            <a:ext cx="9725025" cy="4352544"/>
          </a:xfrm>
        </p:spPr>
        <p:txBody>
          <a:bodyPr>
            <a:normAutofit fontScale="92500"/>
          </a:bodyPr>
          <a:lstStyle/>
          <a:p>
            <a:pPr marL="50800" indent="0">
              <a:buNone/>
            </a:pPr>
            <a:r>
              <a:rPr lang="en-US" sz="3500" dirty="0"/>
              <a:t>Hotel Rooms:    $1,125 per room for 5 nights</a:t>
            </a:r>
          </a:p>
          <a:p>
            <a:pPr marL="50800" indent="0">
              <a:buNone/>
            </a:pPr>
            <a:r>
              <a:rPr lang="en-US" sz="3500" dirty="0"/>
              <a:t>Extra nights:          $225 per room per night</a:t>
            </a:r>
          </a:p>
          <a:p>
            <a:pPr marL="50800" indent="0">
              <a:buNone/>
            </a:pPr>
            <a:r>
              <a:rPr lang="en-US" sz="3500" dirty="0"/>
              <a:t>Registration:          $260 per person </a:t>
            </a:r>
          </a:p>
          <a:p>
            <a:pPr marL="50800" indent="0">
              <a:buNone/>
            </a:pPr>
            <a:r>
              <a:rPr lang="en-US" sz="3500" dirty="0"/>
              <a:t>Scholarships:         Expect to pay full cost until notified  </a:t>
            </a:r>
          </a:p>
          <a:p>
            <a:pPr marL="50800" indent="0">
              <a:buNone/>
            </a:pPr>
            <a:r>
              <a:rPr lang="en-US" sz="3500" dirty="0"/>
              <a:t>State Officers:       Tri Leadership Scholarship</a:t>
            </a:r>
          </a:p>
          <a:p>
            <a:pPr marL="50800" indent="0">
              <a:buNone/>
            </a:pPr>
            <a:r>
              <a:rPr lang="en-US" sz="3500" dirty="0"/>
              <a:t>Leadership Team:  Stipend Alabama SkillsUSA</a:t>
            </a:r>
          </a:p>
          <a:p>
            <a:pPr marL="50800" indent="0">
              <a:buNone/>
            </a:pPr>
            <a:r>
              <a:rPr lang="en-US" sz="3500" dirty="0"/>
              <a:t>National Education Team: Full Registration/Hotel Only</a:t>
            </a:r>
          </a:p>
          <a:p>
            <a:pPr marL="50800" indent="0">
              <a:buNone/>
            </a:pPr>
            <a:endParaRPr lang="en-US" dirty="0"/>
          </a:p>
        </p:txBody>
      </p:sp>
    </p:spTree>
    <p:extLst>
      <p:ext uri="{BB962C8B-B14F-4D97-AF65-F5344CB8AC3E}">
        <p14:creationId xmlns:p14="http://schemas.microsoft.com/office/powerpoint/2010/main" val="74093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7FB3-1FF3-CBAC-A61F-B5C5F3E2F6D1}"/>
              </a:ext>
            </a:extLst>
          </p:cNvPr>
          <p:cNvSpPr>
            <a:spLocks noGrp="1"/>
          </p:cNvSpPr>
          <p:nvPr>
            <p:ph type="title"/>
          </p:nvPr>
        </p:nvSpPr>
        <p:spPr/>
        <p:txBody>
          <a:bodyPr/>
          <a:lstStyle/>
          <a:p>
            <a:r>
              <a:rPr lang="en-US" dirty="0"/>
              <a:t>Hotel Reservations</a:t>
            </a:r>
          </a:p>
        </p:txBody>
      </p:sp>
      <p:sp>
        <p:nvSpPr>
          <p:cNvPr id="3" name="Text Placeholder 2">
            <a:extLst>
              <a:ext uri="{FF2B5EF4-FFF2-40B4-BE49-F238E27FC236}">
                <a16:creationId xmlns:a16="http://schemas.microsoft.com/office/drawing/2014/main" id="{EF08924F-B318-2D4F-7A20-564ECA7783FD}"/>
              </a:ext>
            </a:extLst>
          </p:cNvPr>
          <p:cNvSpPr>
            <a:spLocks noGrp="1"/>
          </p:cNvSpPr>
          <p:nvPr>
            <p:ph type="body" idx="1"/>
          </p:nvPr>
        </p:nvSpPr>
        <p:spPr/>
        <p:txBody>
          <a:bodyPr/>
          <a:lstStyle/>
          <a:p>
            <a:r>
              <a:rPr lang="en-US" dirty="0"/>
              <a:t>Cost per Room</a:t>
            </a:r>
          </a:p>
        </p:txBody>
      </p:sp>
      <p:pic>
        <p:nvPicPr>
          <p:cNvPr id="9" name="Picture 8">
            <a:extLst>
              <a:ext uri="{FF2B5EF4-FFF2-40B4-BE49-F238E27FC236}">
                <a16:creationId xmlns:a16="http://schemas.microsoft.com/office/drawing/2014/main" id="{B049CC50-9CF9-1301-7D51-6D207F3DF920}"/>
              </a:ext>
            </a:extLst>
          </p:cNvPr>
          <p:cNvPicPr>
            <a:picLocks noChangeAspect="1"/>
          </p:cNvPicPr>
          <p:nvPr/>
        </p:nvPicPr>
        <p:blipFill>
          <a:blip r:embed="rId2"/>
          <a:stretch>
            <a:fillRect/>
          </a:stretch>
        </p:blipFill>
        <p:spPr>
          <a:xfrm>
            <a:off x="6478850" y="1505219"/>
            <a:ext cx="2446075" cy="5330027"/>
          </a:xfrm>
          <a:prstGeom prst="rect">
            <a:avLst/>
          </a:prstGeom>
        </p:spPr>
      </p:pic>
    </p:spTree>
    <p:extLst>
      <p:ext uri="{BB962C8B-B14F-4D97-AF65-F5344CB8AC3E}">
        <p14:creationId xmlns:p14="http://schemas.microsoft.com/office/powerpoint/2010/main" val="152044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dirty="0"/>
              <a:t>Alabama Billing Information</a:t>
            </a:r>
            <a:endParaRPr dirty="0"/>
          </a:p>
        </p:txBody>
      </p:sp>
      <p:sp>
        <p:nvSpPr>
          <p:cNvPr id="124" name="Google Shape;124;p17"/>
          <p:cNvSpPr txBox="1">
            <a:spLocks noGrp="1"/>
          </p:cNvSpPr>
          <p:nvPr>
            <p:ph type="body" idx="1"/>
          </p:nvPr>
        </p:nvSpPr>
        <p:spPr>
          <a:xfrm>
            <a:off x="2670626" y="1825625"/>
            <a:ext cx="8797474" cy="49657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rgbClr val="3A3838"/>
              </a:buClr>
              <a:buSzPts val="2800"/>
              <a:buNone/>
            </a:pPr>
            <a:r>
              <a:rPr lang="en-US" dirty="0"/>
              <a:t>INVOICE REQUESTS: </a:t>
            </a:r>
          </a:p>
          <a:p>
            <a:pPr algn="ctr"/>
            <a:r>
              <a:rPr lang="en-US" b="1" i="0" dirty="0">
                <a:effectLst/>
                <a:latin typeface="Work Sans" pitchFamily="2" charset="0"/>
              </a:rPr>
              <a:t>Ashley Crum</a:t>
            </a:r>
          </a:p>
          <a:p>
            <a:pPr algn="ctr"/>
            <a:r>
              <a:rPr lang="en-US" b="1" i="0" dirty="0">
                <a:effectLst/>
                <a:latin typeface="Work Sans" pitchFamily="2" charset="0"/>
              </a:rPr>
              <a:t>Staff Assistance/ Billing/ Invoicing</a:t>
            </a:r>
          </a:p>
          <a:p>
            <a:pPr algn="ctr"/>
            <a:r>
              <a:rPr lang="en-US" b="1" i="0" dirty="0">
                <a:effectLst/>
                <a:latin typeface="Work Sans" pitchFamily="2" charset="0"/>
              </a:rPr>
              <a:t>334-694-4746</a:t>
            </a:r>
          </a:p>
          <a:p>
            <a:pPr algn="ctr"/>
            <a:r>
              <a:rPr lang="en-US" b="1" i="0" u="none" strike="noStrike" dirty="0">
                <a:effectLst/>
                <a:latin typeface="Work Sans" pitchFamily="2" charset="0"/>
                <a:hlinkClick r:id="rId3"/>
              </a:rPr>
              <a:t>ashley.crum@alsde.edu</a:t>
            </a:r>
            <a:endParaRPr lang="en-US" b="1" i="0" dirty="0">
              <a:effectLst/>
              <a:latin typeface="Work Sans" pitchFamily="2" charset="0"/>
            </a:endParaRPr>
          </a:p>
          <a:p>
            <a:pPr marL="228600" lvl="0" indent="-50800" algn="l" rtl="0">
              <a:lnSpc>
                <a:spcPct val="90000"/>
              </a:lnSpc>
              <a:spcBef>
                <a:spcPts val="1000"/>
              </a:spcBef>
              <a:spcAft>
                <a:spcPts val="0"/>
              </a:spcAft>
              <a:buClr>
                <a:srgbClr val="3A3838"/>
              </a:buClr>
              <a:buSzPts val="2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dirty="0"/>
              <a:t>Alabama Registration Information</a:t>
            </a:r>
            <a:endParaRPr dirty="0"/>
          </a:p>
        </p:txBody>
      </p:sp>
      <p:sp>
        <p:nvSpPr>
          <p:cNvPr id="124" name="Google Shape;124;p17"/>
          <p:cNvSpPr txBox="1">
            <a:spLocks noGrp="1"/>
          </p:cNvSpPr>
          <p:nvPr>
            <p:ph type="body" idx="1"/>
          </p:nvPr>
        </p:nvSpPr>
        <p:spPr>
          <a:xfrm>
            <a:off x="2670626" y="1825624"/>
            <a:ext cx="5703900" cy="474082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rgbClr val="3A3838"/>
              </a:buClr>
              <a:buSzPts val="2800"/>
              <a:buNone/>
            </a:pPr>
            <a:r>
              <a:rPr lang="en-US" dirty="0"/>
              <a:t>Register by Schools</a:t>
            </a:r>
          </a:p>
          <a:p>
            <a:pPr marL="228600" lvl="0" indent="-50800" algn="l" rtl="0">
              <a:lnSpc>
                <a:spcPct val="90000"/>
              </a:lnSpc>
              <a:spcBef>
                <a:spcPts val="1000"/>
              </a:spcBef>
              <a:spcAft>
                <a:spcPts val="0"/>
              </a:spcAft>
              <a:buClr>
                <a:srgbClr val="3A3838"/>
              </a:buClr>
              <a:buSzPts val="2800"/>
              <a:buNone/>
            </a:pPr>
            <a:r>
              <a:rPr lang="en-US" dirty="0"/>
              <a:t>Register Advisors</a:t>
            </a:r>
          </a:p>
          <a:p>
            <a:pPr marL="228600" lvl="0" indent="-50800" algn="l" rtl="0">
              <a:lnSpc>
                <a:spcPct val="90000"/>
              </a:lnSpc>
              <a:spcBef>
                <a:spcPts val="1000"/>
              </a:spcBef>
              <a:spcAft>
                <a:spcPts val="0"/>
              </a:spcAft>
              <a:buClr>
                <a:srgbClr val="3A3838"/>
              </a:buClr>
              <a:buSzPts val="2800"/>
              <a:buNone/>
            </a:pPr>
            <a:r>
              <a:rPr lang="en-US" dirty="0"/>
              <a:t>Register Contestants</a:t>
            </a:r>
          </a:p>
          <a:p>
            <a:pPr marL="228600" lvl="0" indent="-50800" algn="l" rtl="0">
              <a:lnSpc>
                <a:spcPct val="90000"/>
              </a:lnSpc>
              <a:spcBef>
                <a:spcPts val="1000"/>
              </a:spcBef>
              <a:spcAft>
                <a:spcPts val="0"/>
              </a:spcAft>
              <a:buClr>
                <a:srgbClr val="3A3838"/>
              </a:buClr>
              <a:buSzPts val="2800"/>
              <a:buNone/>
            </a:pPr>
            <a:r>
              <a:rPr lang="en-US" dirty="0"/>
              <a:t>Register Family Members</a:t>
            </a:r>
          </a:p>
          <a:p>
            <a:pPr marL="228600" lvl="0" indent="-50800" algn="l" rtl="0">
              <a:lnSpc>
                <a:spcPct val="90000"/>
              </a:lnSpc>
              <a:spcBef>
                <a:spcPts val="1000"/>
              </a:spcBef>
              <a:spcAft>
                <a:spcPts val="0"/>
              </a:spcAft>
              <a:buClr>
                <a:srgbClr val="3A3838"/>
              </a:buClr>
              <a:buSzPts val="2800"/>
              <a:buNone/>
            </a:pPr>
            <a:r>
              <a:rPr lang="en-US" dirty="0"/>
              <a:t>Register Observers</a:t>
            </a:r>
          </a:p>
          <a:p>
            <a:pPr marL="228600" lvl="0" indent="-50800" algn="l" rtl="0">
              <a:lnSpc>
                <a:spcPct val="90000"/>
              </a:lnSpc>
              <a:spcBef>
                <a:spcPts val="1000"/>
              </a:spcBef>
              <a:spcAft>
                <a:spcPts val="0"/>
              </a:spcAft>
              <a:buClr>
                <a:srgbClr val="3A3838"/>
              </a:buClr>
              <a:buSzPts val="2800"/>
              <a:buNone/>
            </a:pPr>
            <a:r>
              <a:rPr lang="en-US" dirty="0"/>
              <a:t>Register Administrators</a:t>
            </a:r>
          </a:p>
          <a:p>
            <a:pPr marL="228600" lvl="0" indent="-50800" algn="l" rtl="0">
              <a:lnSpc>
                <a:spcPct val="90000"/>
              </a:lnSpc>
              <a:spcBef>
                <a:spcPts val="1000"/>
              </a:spcBef>
              <a:spcAft>
                <a:spcPts val="0"/>
              </a:spcAft>
              <a:buClr>
                <a:srgbClr val="3A3838"/>
              </a:buClr>
              <a:buSzPts val="2800"/>
              <a:buNone/>
            </a:pPr>
            <a:r>
              <a:rPr lang="en-US" dirty="0"/>
              <a:t>National Education Team Members</a:t>
            </a:r>
          </a:p>
          <a:p>
            <a:pPr marL="228600" lvl="0" indent="-50800" algn="l" rtl="0">
              <a:lnSpc>
                <a:spcPct val="90000"/>
              </a:lnSpc>
              <a:spcBef>
                <a:spcPts val="1000"/>
              </a:spcBef>
              <a:spcAft>
                <a:spcPts val="0"/>
              </a:spcAft>
              <a:buClr>
                <a:srgbClr val="3A3838"/>
              </a:buClr>
              <a:buSzPts val="2800"/>
              <a:buNone/>
            </a:pPr>
            <a:r>
              <a:rPr lang="en-US" dirty="0">
                <a:hlinkClick r:id="rId3"/>
              </a:rPr>
              <a:t>www.skillsusa.org</a:t>
            </a:r>
            <a:endParaRPr lang="en-US" dirty="0"/>
          </a:p>
          <a:p>
            <a:pPr marL="228600" lvl="0" indent="-50800" algn="l" rtl="0">
              <a:lnSpc>
                <a:spcPct val="90000"/>
              </a:lnSpc>
              <a:spcBef>
                <a:spcPts val="1000"/>
              </a:spcBef>
              <a:spcAft>
                <a:spcPts val="0"/>
              </a:spcAft>
              <a:buClr>
                <a:srgbClr val="3A3838"/>
              </a:buClr>
              <a:buSzPts val="2800"/>
              <a:buNone/>
            </a:pPr>
            <a:r>
              <a:rPr lang="en-US" dirty="0"/>
              <a:t>JOIN      Conference    NLC</a:t>
            </a:r>
            <a:endParaRPr dirty="0"/>
          </a:p>
        </p:txBody>
      </p:sp>
    </p:spTree>
    <p:extLst>
      <p:ext uri="{BB962C8B-B14F-4D97-AF65-F5344CB8AC3E}">
        <p14:creationId xmlns:p14="http://schemas.microsoft.com/office/powerpoint/2010/main" val="85480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dirty="0"/>
              <a:t>Alabama Registration Information</a:t>
            </a:r>
            <a:endParaRPr dirty="0"/>
          </a:p>
        </p:txBody>
      </p:sp>
      <p:sp>
        <p:nvSpPr>
          <p:cNvPr id="124" name="Google Shape;124;p17"/>
          <p:cNvSpPr txBox="1">
            <a:spLocks noGrp="1"/>
          </p:cNvSpPr>
          <p:nvPr>
            <p:ph type="body" idx="1"/>
          </p:nvPr>
        </p:nvSpPr>
        <p:spPr>
          <a:xfrm>
            <a:off x="2670626" y="1825624"/>
            <a:ext cx="9300550" cy="474082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rgbClr val="3A3838"/>
              </a:buClr>
              <a:buSzPts val="2800"/>
              <a:buNone/>
            </a:pPr>
            <a:r>
              <a:rPr lang="en-US" sz="3600" b="1" dirty="0">
                <a:solidFill>
                  <a:srgbClr val="FF0000"/>
                </a:solidFill>
              </a:rPr>
              <a:t>Use valid email address for all contestants</a:t>
            </a:r>
            <a:r>
              <a:rPr lang="en-US" dirty="0"/>
              <a:t>!</a:t>
            </a:r>
            <a:endParaRPr dirty="0"/>
          </a:p>
        </p:txBody>
      </p:sp>
    </p:spTree>
    <p:extLst>
      <p:ext uri="{BB962C8B-B14F-4D97-AF65-F5344CB8AC3E}">
        <p14:creationId xmlns:p14="http://schemas.microsoft.com/office/powerpoint/2010/main" val="401793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4DB4-4D45-9BC7-9131-119AC384842A}"/>
              </a:ext>
            </a:extLst>
          </p:cNvPr>
          <p:cNvSpPr>
            <a:spLocks noGrp="1"/>
          </p:cNvSpPr>
          <p:nvPr>
            <p:ph type="title"/>
          </p:nvPr>
        </p:nvSpPr>
        <p:spPr>
          <a:xfrm>
            <a:off x="2670628" y="532594"/>
            <a:ext cx="9739086" cy="914400"/>
          </a:xfrm>
        </p:spPr>
        <p:txBody>
          <a:bodyPr>
            <a:normAutofit fontScale="90000"/>
          </a:bodyPr>
          <a:lstStyle/>
          <a:p>
            <a:r>
              <a:rPr lang="en-US" sz="6700" b="0" i="0" dirty="0">
                <a:effectLst/>
                <a:latin typeface="wfont_4f35b6_c680bd082a8f4bd5ba0cd6396a91c9fb"/>
              </a:rPr>
              <a:t>NLSC YouTube Video Playlist  </a:t>
            </a:r>
            <a:br>
              <a:rPr lang="en-US" b="0" i="0" dirty="0">
                <a:effectLst/>
              </a:rPr>
            </a:br>
            <a:endParaRPr lang="en-US" dirty="0"/>
          </a:p>
        </p:txBody>
      </p:sp>
      <p:sp>
        <p:nvSpPr>
          <p:cNvPr id="8" name="TextBox 7">
            <a:extLst>
              <a:ext uri="{FF2B5EF4-FFF2-40B4-BE49-F238E27FC236}">
                <a16:creationId xmlns:a16="http://schemas.microsoft.com/office/drawing/2014/main" id="{0F0B067F-6ABB-2217-76BC-38D920EC095D}"/>
              </a:ext>
            </a:extLst>
          </p:cNvPr>
          <p:cNvSpPr txBox="1"/>
          <p:nvPr/>
        </p:nvSpPr>
        <p:spPr>
          <a:xfrm>
            <a:off x="3049361" y="1997839"/>
            <a:ext cx="8364310" cy="4308872"/>
          </a:xfrm>
          <a:prstGeom prst="rect">
            <a:avLst/>
          </a:prstGeom>
          <a:noFill/>
        </p:spPr>
        <p:txBody>
          <a:bodyPr wrap="square">
            <a:spAutoFit/>
          </a:bodyPr>
          <a:lstStyle/>
          <a:p>
            <a:pPr algn="l" fontAlgn="base">
              <a:buFont typeface="Arial" panose="020B0604020202020204" pitchFamily="34" charset="0"/>
              <a:buChar char="•"/>
            </a:pPr>
            <a:r>
              <a:rPr lang="en-US" sz="3200" b="0" i="0" u="none" strike="noStrike" dirty="0">
                <a:solidFill>
                  <a:srgbClr val="000000"/>
                </a:solidFill>
                <a:effectLst/>
                <a:latin typeface="inherit"/>
                <a:hlinkClick r:id="rId2"/>
              </a:rPr>
              <a:t>What is SkillsUSA &amp; NLSC?</a:t>
            </a:r>
            <a:endParaRPr lang="en-US" sz="3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3200" b="0" i="0" u="none" strike="noStrike" dirty="0">
                <a:solidFill>
                  <a:srgbClr val="000000"/>
                </a:solidFill>
                <a:effectLst/>
                <a:latin typeface="inherit"/>
                <a:hlinkClick r:id="rId3"/>
              </a:rPr>
              <a:t>SkillsUSA Road to Atlanta (Full)</a:t>
            </a:r>
            <a:endParaRPr lang="en-US" sz="3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3200" b="0" i="0" u="none" strike="noStrike" dirty="0">
                <a:solidFill>
                  <a:srgbClr val="000000"/>
                </a:solidFill>
                <a:effectLst/>
                <a:latin typeface="inherit"/>
                <a:hlinkClick r:id="rId4"/>
              </a:rPr>
              <a:t>SkillsUSA Road to Atlanta (60 seconds version)</a:t>
            </a:r>
            <a:endParaRPr lang="en-US" sz="3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3200" b="0" i="0" u="none" strike="noStrike" dirty="0">
                <a:solidFill>
                  <a:srgbClr val="000000"/>
                </a:solidFill>
                <a:effectLst/>
                <a:latin typeface="inherit"/>
                <a:hlinkClick r:id="rId5"/>
              </a:rPr>
              <a:t>SkillsUSA Road to Atlanta (30 seconds version)</a:t>
            </a:r>
            <a:endParaRPr lang="en-US" sz="3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3200" b="0" i="0" u="none" strike="noStrike" dirty="0">
                <a:solidFill>
                  <a:srgbClr val="000000"/>
                </a:solidFill>
                <a:effectLst/>
                <a:latin typeface="inherit"/>
                <a:hlinkClick r:id="rId6"/>
              </a:rPr>
              <a:t>Preparing for NLSC: Using MARTA from Airport to Downtown Atlanta</a:t>
            </a:r>
            <a:endParaRPr lang="en-US" sz="3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3200" b="0" i="0" u="none" strike="noStrike" dirty="0">
                <a:solidFill>
                  <a:srgbClr val="000000"/>
                </a:solidFill>
                <a:effectLst/>
                <a:latin typeface="inherit"/>
                <a:hlinkClick r:id="rId7"/>
              </a:rPr>
              <a:t>Preparing for NLSC: Safety and Security</a:t>
            </a:r>
            <a:endParaRPr lang="en-US" sz="3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3200" b="0" i="0" u="none" strike="noStrike" dirty="0">
                <a:solidFill>
                  <a:srgbClr val="000000"/>
                </a:solidFill>
                <a:effectLst/>
                <a:latin typeface="inherit"/>
                <a:hlinkClick r:id="rId8"/>
              </a:rPr>
              <a:t>SkillsUSA NLSC 2023: Call to Conference</a:t>
            </a:r>
            <a:endParaRPr lang="en-US" sz="3200" b="0" i="0" dirty="0">
              <a:solidFill>
                <a:srgbClr val="000000"/>
              </a:solidFill>
              <a:effectLst/>
              <a:latin typeface="Arial" panose="020B0604020202020204" pitchFamily="34" charset="0"/>
            </a:endParaRPr>
          </a:p>
          <a:p>
            <a:pPr algn="l" fontAlgn="base"/>
            <a:r>
              <a:rPr lang="en-US" b="0" i="0" dirty="0">
                <a:effectLst/>
              </a:rPr>
              <a:t> </a:t>
            </a:r>
          </a:p>
        </p:txBody>
      </p:sp>
    </p:spTree>
    <p:extLst>
      <p:ext uri="{BB962C8B-B14F-4D97-AF65-F5344CB8AC3E}">
        <p14:creationId xmlns:p14="http://schemas.microsoft.com/office/powerpoint/2010/main" val="13715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A5A6-E64A-3BB8-4DA7-D89C9372BF7D}"/>
              </a:ext>
            </a:extLst>
          </p:cNvPr>
          <p:cNvSpPr>
            <a:spLocks noGrp="1"/>
          </p:cNvSpPr>
          <p:nvPr>
            <p:ph type="title"/>
          </p:nvPr>
        </p:nvSpPr>
        <p:spPr/>
        <p:txBody>
          <a:bodyPr/>
          <a:lstStyle/>
          <a:p>
            <a:r>
              <a:rPr lang="en-US" dirty="0"/>
              <a:t>Non-Attending Gold Medalist</a:t>
            </a:r>
          </a:p>
        </p:txBody>
      </p:sp>
      <p:sp>
        <p:nvSpPr>
          <p:cNvPr id="3" name="Text Placeholder 2">
            <a:extLst>
              <a:ext uri="{FF2B5EF4-FFF2-40B4-BE49-F238E27FC236}">
                <a16:creationId xmlns:a16="http://schemas.microsoft.com/office/drawing/2014/main" id="{790C628E-0C47-A217-D8B1-33C55053039D}"/>
              </a:ext>
            </a:extLst>
          </p:cNvPr>
          <p:cNvSpPr>
            <a:spLocks noGrp="1"/>
          </p:cNvSpPr>
          <p:nvPr>
            <p:ph type="body" idx="1"/>
          </p:nvPr>
        </p:nvSpPr>
        <p:spPr/>
        <p:txBody>
          <a:bodyPr>
            <a:normAutofit lnSpcReduction="10000"/>
          </a:bodyPr>
          <a:lstStyle/>
          <a:p>
            <a:r>
              <a:rPr lang="en-US" sz="3600" b="1" dirty="0">
                <a:solidFill>
                  <a:srgbClr val="052859"/>
                </a:solidFill>
              </a:rPr>
              <a:t>Email notification by Tuesday </a:t>
            </a:r>
            <a:r>
              <a:rPr lang="en-US" sz="3600" b="1" dirty="0">
                <a:solidFill>
                  <a:srgbClr val="FF0000"/>
                </a:solidFill>
              </a:rPr>
              <a:t>May 2</a:t>
            </a:r>
            <a:r>
              <a:rPr lang="en-US" sz="3600" b="1" baseline="30000" dirty="0">
                <a:solidFill>
                  <a:srgbClr val="FF0000"/>
                </a:solidFill>
              </a:rPr>
              <a:t>nd</a:t>
            </a:r>
            <a:r>
              <a:rPr lang="en-US" sz="3600" b="1" dirty="0">
                <a:solidFill>
                  <a:srgbClr val="FF0000"/>
                </a:solidFill>
              </a:rPr>
              <a:t> </a:t>
            </a:r>
            <a:r>
              <a:rPr lang="en-US" sz="3600" b="1" dirty="0">
                <a:solidFill>
                  <a:srgbClr val="052859"/>
                </a:solidFill>
              </a:rPr>
              <a:t>if your 1</a:t>
            </a:r>
            <a:r>
              <a:rPr lang="en-US" sz="3600" b="1" baseline="30000" dirty="0">
                <a:solidFill>
                  <a:srgbClr val="052859"/>
                </a:solidFill>
              </a:rPr>
              <a:t>st</a:t>
            </a:r>
            <a:r>
              <a:rPr lang="en-US" sz="3600" b="1" dirty="0">
                <a:solidFill>
                  <a:srgbClr val="052859"/>
                </a:solidFill>
              </a:rPr>
              <a:t> place winner will NOT be attending Nationals</a:t>
            </a:r>
          </a:p>
          <a:p>
            <a:r>
              <a:rPr lang="en-US" sz="3600" b="1" dirty="0">
                <a:solidFill>
                  <a:srgbClr val="052859"/>
                </a:solidFill>
              </a:rPr>
              <a:t>This will give us time to Officially contact the 2</a:t>
            </a:r>
            <a:r>
              <a:rPr lang="en-US" sz="3600" b="1" baseline="30000" dirty="0">
                <a:solidFill>
                  <a:srgbClr val="052859"/>
                </a:solidFill>
              </a:rPr>
              <a:t>nd</a:t>
            </a:r>
            <a:r>
              <a:rPr lang="en-US" sz="3600" b="1" dirty="0">
                <a:solidFill>
                  <a:srgbClr val="052859"/>
                </a:solidFill>
              </a:rPr>
              <a:t> or 3</a:t>
            </a:r>
            <a:r>
              <a:rPr lang="en-US" sz="3600" b="1" baseline="30000" dirty="0">
                <a:solidFill>
                  <a:srgbClr val="052859"/>
                </a:solidFill>
              </a:rPr>
              <a:t>rd</a:t>
            </a:r>
            <a:r>
              <a:rPr lang="en-US" sz="3600" b="1" dirty="0">
                <a:solidFill>
                  <a:srgbClr val="052859"/>
                </a:solidFill>
              </a:rPr>
              <a:t> place medalist.</a:t>
            </a:r>
          </a:p>
          <a:p>
            <a:r>
              <a:rPr lang="en-US" sz="3600" b="1" dirty="0">
                <a:solidFill>
                  <a:srgbClr val="052859"/>
                </a:solidFill>
              </a:rPr>
              <a:t>They need time to secure funding and meet all National Deadlines.</a:t>
            </a:r>
          </a:p>
          <a:p>
            <a:r>
              <a:rPr lang="en-US" sz="3600" b="1" dirty="0">
                <a:solidFill>
                  <a:srgbClr val="FF0000"/>
                </a:solidFill>
              </a:rPr>
              <a:t>Email:  Skillsalabama@gmail.com</a:t>
            </a:r>
            <a:endParaRPr lang="en-US" sz="3600" dirty="0">
              <a:solidFill>
                <a:srgbClr val="FF0000"/>
              </a:solidFill>
            </a:endParaRPr>
          </a:p>
        </p:txBody>
      </p:sp>
    </p:spTree>
    <p:extLst>
      <p:ext uri="{BB962C8B-B14F-4D97-AF65-F5344CB8AC3E}">
        <p14:creationId xmlns:p14="http://schemas.microsoft.com/office/powerpoint/2010/main" val="261300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B22D-2602-92C0-9EA4-C2660549DECC}"/>
              </a:ext>
            </a:extLst>
          </p:cNvPr>
          <p:cNvSpPr>
            <a:spLocks noGrp="1"/>
          </p:cNvSpPr>
          <p:nvPr>
            <p:ph type="title"/>
          </p:nvPr>
        </p:nvSpPr>
        <p:spPr/>
        <p:txBody>
          <a:bodyPr/>
          <a:lstStyle/>
          <a:p>
            <a:r>
              <a:rPr lang="en-US" dirty="0"/>
              <a:t>CREDENTIAL INFORMATION</a:t>
            </a:r>
          </a:p>
        </p:txBody>
      </p:sp>
      <p:sp>
        <p:nvSpPr>
          <p:cNvPr id="3" name="Content Placeholder 2">
            <a:extLst>
              <a:ext uri="{FF2B5EF4-FFF2-40B4-BE49-F238E27FC236}">
                <a16:creationId xmlns:a16="http://schemas.microsoft.com/office/drawing/2014/main" id="{E2F89E58-9408-1461-58C2-09E2E98AB407}"/>
              </a:ext>
            </a:extLst>
          </p:cNvPr>
          <p:cNvSpPr>
            <a:spLocks noGrp="1"/>
          </p:cNvSpPr>
          <p:nvPr>
            <p:ph idx="1"/>
          </p:nvPr>
        </p:nvSpPr>
        <p:spPr/>
        <p:txBody>
          <a:bodyPr>
            <a:normAutofit/>
          </a:bodyPr>
          <a:lstStyle/>
          <a:p>
            <a:pPr algn="l" rtl="0" fontAlgn="base"/>
            <a:r>
              <a:rPr lang="en-US" b="0" i="0" dirty="0">
                <a:solidFill>
                  <a:srgbClr val="00407A"/>
                </a:solidFill>
                <a:effectLst/>
                <a:latin typeface="inherit"/>
              </a:rPr>
              <a:t>National competitors registered by May 16 will receive testing credential information on how to access their exam(s) on or before </a:t>
            </a:r>
            <a:r>
              <a:rPr lang="en-US" b="1" i="0" dirty="0">
                <a:solidFill>
                  <a:srgbClr val="00407A"/>
                </a:solidFill>
                <a:effectLst/>
                <a:latin typeface="inherit"/>
              </a:rPr>
              <a:t>May 23</a:t>
            </a:r>
            <a:r>
              <a:rPr lang="en-US" b="0" i="0" dirty="0">
                <a:solidFill>
                  <a:srgbClr val="00407A"/>
                </a:solidFill>
                <a:effectLst/>
                <a:latin typeface="inherit"/>
              </a:rPr>
              <a:t>.</a:t>
            </a:r>
          </a:p>
          <a:p>
            <a:pPr algn="l" rtl="0" fontAlgn="base"/>
            <a:r>
              <a:rPr lang="en-US" b="0" i="0" dirty="0">
                <a:solidFill>
                  <a:srgbClr val="00407A"/>
                </a:solidFill>
                <a:effectLst/>
                <a:latin typeface="inherit"/>
              </a:rPr>
              <a:t> Registered competitors will receive an email to the </a:t>
            </a:r>
            <a:r>
              <a:rPr lang="en-US" b="1" i="0" dirty="0">
                <a:solidFill>
                  <a:srgbClr val="00407A"/>
                </a:solidFill>
                <a:effectLst/>
                <a:latin typeface="inherit"/>
              </a:rPr>
              <a:t>email address affiliated with NLSC conference registration</a:t>
            </a:r>
            <a:r>
              <a:rPr lang="en-US" b="0" i="0" dirty="0">
                <a:solidFill>
                  <a:srgbClr val="00407A"/>
                </a:solidFill>
                <a:effectLst/>
                <a:latin typeface="inherit"/>
              </a:rPr>
              <a:t> with their assigned username, password and login URL.</a:t>
            </a:r>
          </a:p>
          <a:p>
            <a:pPr algn="l" rtl="0" fontAlgn="base"/>
            <a:r>
              <a:rPr lang="en-US" b="0" i="0" dirty="0">
                <a:solidFill>
                  <a:srgbClr val="00407A"/>
                </a:solidFill>
                <a:effectLst/>
                <a:latin typeface="inherit"/>
              </a:rPr>
              <a:t> In addition to the information being sent directly to competitors, user credentials of all registered competitors from your state association will be emailed to the state director.</a:t>
            </a:r>
            <a:endParaRPr lang="en-US" b="0" i="0" dirty="0">
              <a:solidFill>
                <a:srgbClr val="00407A"/>
              </a:solidFill>
              <a:effectLst/>
              <a:latin typeface="wfont_4f35b6_c680bd082a8f4bd5ba0cd6396a91c9fb"/>
            </a:endParaRPr>
          </a:p>
          <a:p>
            <a:endParaRPr lang="en-US" dirty="0"/>
          </a:p>
        </p:txBody>
      </p:sp>
    </p:spTree>
    <p:extLst>
      <p:ext uri="{BB962C8B-B14F-4D97-AF65-F5344CB8AC3E}">
        <p14:creationId xmlns:p14="http://schemas.microsoft.com/office/powerpoint/2010/main" val="403949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ABD5-92FF-63E1-E6B7-F4A8C4F653D1}"/>
              </a:ext>
            </a:extLst>
          </p:cNvPr>
          <p:cNvSpPr>
            <a:spLocks noGrp="1"/>
          </p:cNvSpPr>
          <p:nvPr>
            <p:ph type="title"/>
          </p:nvPr>
        </p:nvSpPr>
        <p:spPr/>
        <p:txBody>
          <a:bodyPr/>
          <a:lstStyle/>
          <a:p>
            <a:r>
              <a:rPr lang="en-US" dirty="0"/>
              <a:t>Online Testing Links</a:t>
            </a:r>
          </a:p>
        </p:txBody>
      </p:sp>
      <p:sp>
        <p:nvSpPr>
          <p:cNvPr id="3" name="Content Placeholder 2">
            <a:extLst>
              <a:ext uri="{FF2B5EF4-FFF2-40B4-BE49-F238E27FC236}">
                <a16:creationId xmlns:a16="http://schemas.microsoft.com/office/drawing/2014/main" id="{66BC213B-CDAD-D438-D536-B3548CAC274B}"/>
              </a:ext>
            </a:extLst>
          </p:cNvPr>
          <p:cNvSpPr>
            <a:spLocks noGrp="1"/>
          </p:cNvSpPr>
          <p:nvPr>
            <p:ph idx="1"/>
          </p:nvPr>
        </p:nvSpPr>
        <p:spPr/>
        <p:txBody>
          <a:bodyPr>
            <a:normAutofit/>
          </a:bodyPr>
          <a:lstStyle/>
          <a:p>
            <a:r>
              <a:rPr lang="en-US" sz="4800" dirty="0">
                <a:hlinkClick r:id="rId2"/>
              </a:rPr>
              <a:t>Online Testing Agreement</a:t>
            </a:r>
            <a:endParaRPr lang="en-US" sz="4800" dirty="0"/>
          </a:p>
          <a:p>
            <a:endParaRPr lang="en-US" sz="4800" dirty="0"/>
          </a:p>
          <a:p>
            <a:r>
              <a:rPr lang="en-US" sz="4800" dirty="0">
                <a:hlinkClick r:id="rId3"/>
              </a:rPr>
              <a:t>Online Testing Requirement</a:t>
            </a:r>
            <a:endParaRPr lang="en-US" sz="4800" dirty="0"/>
          </a:p>
        </p:txBody>
      </p:sp>
    </p:spTree>
    <p:extLst>
      <p:ext uri="{BB962C8B-B14F-4D97-AF65-F5344CB8AC3E}">
        <p14:creationId xmlns:p14="http://schemas.microsoft.com/office/powerpoint/2010/main" val="404879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ABD5-92FF-63E1-E6B7-F4A8C4F653D1}"/>
              </a:ext>
            </a:extLst>
          </p:cNvPr>
          <p:cNvSpPr>
            <a:spLocks noGrp="1"/>
          </p:cNvSpPr>
          <p:nvPr>
            <p:ph type="title"/>
          </p:nvPr>
        </p:nvSpPr>
        <p:spPr/>
        <p:txBody>
          <a:bodyPr/>
          <a:lstStyle/>
          <a:p>
            <a:r>
              <a:rPr lang="en-US" dirty="0"/>
              <a:t>Official Contest Lists</a:t>
            </a:r>
          </a:p>
        </p:txBody>
      </p:sp>
      <p:sp>
        <p:nvSpPr>
          <p:cNvPr id="3" name="Content Placeholder 2">
            <a:extLst>
              <a:ext uri="{FF2B5EF4-FFF2-40B4-BE49-F238E27FC236}">
                <a16:creationId xmlns:a16="http://schemas.microsoft.com/office/drawing/2014/main" id="{66BC213B-CDAD-D438-D536-B3548CAC274B}"/>
              </a:ext>
            </a:extLst>
          </p:cNvPr>
          <p:cNvSpPr>
            <a:spLocks noGrp="1"/>
          </p:cNvSpPr>
          <p:nvPr>
            <p:ph idx="1"/>
          </p:nvPr>
        </p:nvSpPr>
        <p:spPr/>
        <p:txBody>
          <a:bodyPr>
            <a:normAutofit/>
          </a:bodyPr>
          <a:lstStyle/>
          <a:p>
            <a:r>
              <a:rPr lang="en-US" sz="6000" dirty="0">
                <a:hlinkClick r:id="rId2"/>
              </a:rPr>
              <a:t>National Contest Lists</a:t>
            </a:r>
            <a:endParaRPr lang="en-US" sz="6000" dirty="0">
              <a:hlinkClick r:id="rId3"/>
            </a:endParaRPr>
          </a:p>
        </p:txBody>
      </p:sp>
    </p:spTree>
    <p:extLst>
      <p:ext uri="{BB962C8B-B14F-4D97-AF65-F5344CB8AC3E}">
        <p14:creationId xmlns:p14="http://schemas.microsoft.com/office/powerpoint/2010/main" val="308199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1FDF-1B8E-3284-5799-3D4BA857111E}"/>
              </a:ext>
            </a:extLst>
          </p:cNvPr>
          <p:cNvSpPr>
            <a:spLocks noGrp="1"/>
          </p:cNvSpPr>
          <p:nvPr>
            <p:ph type="title"/>
          </p:nvPr>
        </p:nvSpPr>
        <p:spPr/>
        <p:txBody>
          <a:bodyPr/>
          <a:lstStyle/>
          <a:p>
            <a:r>
              <a:rPr lang="en-US" dirty="0"/>
              <a:t>Shipping to the Conference</a:t>
            </a:r>
          </a:p>
        </p:txBody>
      </p:sp>
      <p:sp>
        <p:nvSpPr>
          <p:cNvPr id="3" name="Content Placeholder 2">
            <a:extLst>
              <a:ext uri="{FF2B5EF4-FFF2-40B4-BE49-F238E27FC236}">
                <a16:creationId xmlns:a16="http://schemas.microsoft.com/office/drawing/2014/main" id="{C82BDAF6-AE69-BA15-F1ED-D988C8E022CD}"/>
              </a:ext>
            </a:extLst>
          </p:cNvPr>
          <p:cNvSpPr>
            <a:spLocks noGrp="1"/>
          </p:cNvSpPr>
          <p:nvPr>
            <p:ph idx="1"/>
          </p:nvPr>
        </p:nvSpPr>
        <p:spPr/>
        <p:txBody>
          <a:bodyPr/>
          <a:lstStyle/>
          <a:p>
            <a:r>
              <a:rPr lang="en-US" sz="6000" dirty="0">
                <a:hlinkClick r:id="rId2"/>
              </a:rPr>
              <a:t>Shipping Instructions</a:t>
            </a:r>
            <a:endParaRPr lang="en-US" sz="6000" dirty="0"/>
          </a:p>
          <a:p>
            <a:endParaRPr lang="en-US" dirty="0"/>
          </a:p>
        </p:txBody>
      </p:sp>
    </p:spTree>
    <p:extLst>
      <p:ext uri="{BB962C8B-B14F-4D97-AF65-F5344CB8AC3E}">
        <p14:creationId xmlns:p14="http://schemas.microsoft.com/office/powerpoint/2010/main" val="108694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2859"/>
              </a:buClr>
              <a:buSzPct val="100000"/>
              <a:buFont typeface="Poppins ExtraBold"/>
              <a:buNone/>
            </a:pPr>
            <a:r>
              <a:rPr lang="en-US"/>
              <a:t>SkillsUSA Championships Information</a:t>
            </a:r>
            <a:endParaRPr/>
          </a:p>
        </p:txBody>
      </p:sp>
      <p:sp>
        <p:nvSpPr>
          <p:cNvPr id="110" name="Google Shape;110;p15"/>
          <p:cNvSpPr txBox="1">
            <a:spLocks noGrp="1"/>
          </p:cNvSpPr>
          <p:nvPr>
            <p:ph type="body" idx="1"/>
          </p:nvPr>
        </p:nvSpPr>
        <p:spPr>
          <a:xfrm>
            <a:off x="2416629" y="1825625"/>
            <a:ext cx="6064897" cy="435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3A3838"/>
              </a:buClr>
              <a:buSzPts val="2800"/>
              <a:buNone/>
            </a:pPr>
            <a:r>
              <a:rPr lang="en-US" dirty="0"/>
              <a:t>Career competition updates will be posted to the </a:t>
            </a:r>
            <a:br>
              <a:rPr lang="en-US" dirty="0"/>
            </a:br>
            <a:r>
              <a:rPr lang="en-US" dirty="0"/>
              <a:t>SkillsUSA website at</a:t>
            </a:r>
            <a:endParaRPr dirty="0"/>
          </a:p>
          <a:p>
            <a:pPr marL="0" lvl="0" indent="0" algn="ctr" rtl="0">
              <a:lnSpc>
                <a:spcPct val="90000"/>
              </a:lnSpc>
              <a:spcBef>
                <a:spcPts val="1000"/>
              </a:spcBef>
              <a:spcAft>
                <a:spcPts val="0"/>
              </a:spcAft>
              <a:buClr>
                <a:srgbClr val="3A3838"/>
              </a:buClr>
              <a:buSzPts val="2800"/>
              <a:buNone/>
            </a:pPr>
            <a:r>
              <a:rPr lang="en-US" b="1" dirty="0">
                <a:hlinkClick r:id="rId3"/>
              </a:rPr>
              <a:t>SkillsUSA.org/updates</a:t>
            </a:r>
            <a:endParaRPr b="1" dirty="0"/>
          </a:p>
          <a:p>
            <a:pPr marL="0" lvl="0" indent="0" algn="l" rtl="0">
              <a:lnSpc>
                <a:spcPct val="90000"/>
              </a:lnSpc>
              <a:spcBef>
                <a:spcPts val="1000"/>
              </a:spcBef>
              <a:spcAft>
                <a:spcPts val="0"/>
              </a:spcAft>
              <a:buClr>
                <a:srgbClr val="3A3838"/>
              </a:buClr>
              <a:buSzPts val="2800"/>
              <a:buNone/>
            </a:pPr>
            <a:endParaRPr dirty="0"/>
          </a:p>
          <a:p>
            <a:pPr marL="0" lvl="0" indent="0" algn="l" rtl="0">
              <a:lnSpc>
                <a:spcPct val="90000"/>
              </a:lnSpc>
              <a:spcBef>
                <a:spcPts val="1000"/>
              </a:spcBef>
              <a:spcAft>
                <a:spcPts val="0"/>
              </a:spcAft>
              <a:buClr>
                <a:srgbClr val="3A3838"/>
              </a:buClr>
              <a:buSzPts val="2800"/>
              <a:buNone/>
            </a:pPr>
            <a:r>
              <a:rPr lang="en-US" dirty="0"/>
              <a:t>Review the </a:t>
            </a:r>
            <a:r>
              <a:rPr lang="en-US" dirty="0">
                <a:hlinkClick r:id="rId4"/>
              </a:rPr>
              <a:t>SkillsUSA Championships Technical Standards </a:t>
            </a:r>
            <a:r>
              <a:rPr lang="en-US" dirty="0"/>
              <a:t>available in SkillsUSA Absorb LMS to professional members.</a:t>
            </a:r>
            <a:endParaRPr dirty="0"/>
          </a:p>
        </p:txBody>
      </p:sp>
      <p:pic>
        <p:nvPicPr>
          <p:cNvPr id="111" name="Google Shape;111;p15"/>
          <p:cNvPicPr preferRelativeResize="0"/>
          <p:nvPr/>
        </p:nvPicPr>
        <p:blipFill>
          <a:blip r:embed="rId5">
            <a:alphaModFix/>
          </a:blip>
          <a:stretch>
            <a:fillRect/>
          </a:stretch>
        </p:blipFill>
        <p:spPr>
          <a:xfrm>
            <a:off x="8582850" y="1825625"/>
            <a:ext cx="3129802" cy="46958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BE67-654F-A038-3F22-6600C3F21329}"/>
              </a:ext>
            </a:extLst>
          </p:cNvPr>
          <p:cNvSpPr>
            <a:spLocks noGrp="1"/>
          </p:cNvSpPr>
          <p:nvPr>
            <p:ph type="title"/>
          </p:nvPr>
        </p:nvSpPr>
        <p:spPr>
          <a:xfrm>
            <a:off x="2507343" y="342901"/>
            <a:ext cx="9144000" cy="1616528"/>
          </a:xfrm>
        </p:spPr>
        <p:txBody>
          <a:bodyPr>
            <a:normAutofit fontScale="90000"/>
          </a:bodyPr>
          <a:lstStyle/>
          <a:p>
            <a:r>
              <a:rPr lang="en-US" sz="6000" b="1" i="0" dirty="0">
                <a:solidFill>
                  <a:srgbClr val="3C424F"/>
                </a:solidFill>
                <a:effectLst/>
                <a:latin typeface="Muli"/>
              </a:rPr>
              <a:t>SkillsUSA Technical Standards</a:t>
            </a:r>
            <a:br>
              <a:rPr lang="en-US" b="1" i="0" dirty="0">
                <a:solidFill>
                  <a:srgbClr val="3C424F"/>
                </a:solidFill>
                <a:effectLst/>
                <a:latin typeface="Muli"/>
              </a:rPr>
            </a:br>
            <a:endParaRPr lang="en-US" dirty="0"/>
          </a:p>
        </p:txBody>
      </p:sp>
      <p:sp>
        <p:nvSpPr>
          <p:cNvPr id="3" name="Content Placeholder 2">
            <a:extLst>
              <a:ext uri="{FF2B5EF4-FFF2-40B4-BE49-F238E27FC236}">
                <a16:creationId xmlns:a16="http://schemas.microsoft.com/office/drawing/2014/main" id="{BC0CB335-695F-803C-F034-FFADCC303E51}"/>
              </a:ext>
            </a:extLst>
          </p:cNvPr>
          <p:cNvSpPr>
            <a:spLocks noGrp="1"/>
          </p:cNvSpPr>
          <p:nvPr>
            <p:ph idx="1"/>
          </p:nvPr>
        </p:nvSpPr>
        <p:spPr>
          <a:xfrm>
            <a:off x="2253343" y="1583870"/>
            <a:ext cx="9797143" cy="5159829"/>
          </a:xfrm>
        </p:spPr>
        <p:txBody>
          <a:bodyPr>
            <a:normAutofit/>
          </a:bodyPr>
          <a:lstStyle/>
          <a:p>
            <a:pPr algn="l"/>
            <a:r>
              <a:rPr lang="en-US" b="0" i="0" dirty="0">
                <a:solidFill>
                  <a:srgbClr val="6B7C93"/>
                </a:solidFill>
                <a:effectLst/>
                <a:latin typeface="Muli"/>
              </a:rPr>
              <a:t>The SkillsUSA Championships technical standards are the official competition guides for the SkillsUSA Championships, and they’ve been newly revised for 2023. The standards feature all the rules for each national competition, including an overview, lists of technical skills and knowledge required, clothing requirements, eligibility, and equipment lists.  As a member benefit, SkillsUSA professional members receive the current</a:t>
            </a:r>
            <a:r>
              <a:rPr lang="en-US" b="0" i="1" dirty="0">
                <a:solidFill>
                  <a:srgbClr val="6B7C93"/>
                </a:solidFill>
                <a:effectLst/>
                <a:latin typeface="Muli"/>
              </a:rPr>
              <a:t> </a:t>
            </a:r>
            <a:r>
              <a:rPr lang="en-US" b="0" i="0" dirty="0">
                <a:solidFill>
                  <a:srgbClr val="6B7C93"/>
                </a:solidFill>
                <a:effectLst/>
                <a:latin typeface="Muli"/>
              </a:rPr>
              <a:t>SkillsUSA Championships Technical Standards when they have submitted a current and accurate email address with their membership details. </a:t>
            </a:r>
            <a:r>
              <a:rPr lang="en-US" b="0" i="0" dirty="0">
                <a:solidFill>
                  <a:srgbClr val="CC0000"/>
                </a:solidFill>
                <a:effectLst/>
                <a:latin typeface="Muli"/>
                <a:hlinkClick r:id="rId2"/>
              </a:rPr>
              <a:t>Join as a professional member here.</a:t>
            </a:r>
            <a:endParaRPr lang="en-US" b="0" i="0" dirty="0">
              <a:solidFill>
                <a:srgbClr val="6B7C93"/>
              </a:solidFill>
              <a:effectLst/>
              <a:latin typeface="Muli"/>
            </a:endParaRPr>
          </a:p>
          <a:p>
            <a:pPr algn="l"/>
            <a:r>
              <a:rPr lang="en-US" b="0" i="0" dirty="0">
                <a:solidFill>
                  <a:srgbClr val="CC0000"/>
                </a:solidFill>
                <a:effectLst/>
                <a:latin typeface="Muli"/>
                <a:hlinkClick r:id="rId3"/>
              </a:rPr>
              <a:t>Watch this video</a:t>
            </a:r>
            <a:r>
              <a:rPr lang="en-US" b="0" i="0" dirty="0">
                <a:solidFill>
                  <a:srgbClr val="6B7C93"/>
                </a:solidFill>
                <a:effectLst/>
                <a:latin typeface="Muli"/>
              </a:rPr>
              <a:t> to learn how to access the technical standards.</a:t>
            </a:r>
          </a:p>
          <a:p>
            <a:endParaRPr lang="en-US" dirty="0"/>
          </a:p>
        </p:txBody>
      </p:sp>
    </p:spTree>
    <p:extLst>
      <p:ext uri="{BB962C8B-B14F-4D97-AF65-F5344CB8AC3E}">
        <p14:creationId xmlns:p14="http://schemas.microsoft.com/office/powerpoint/2010/main" val="363570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A2B3-02E4-A783-10C9-CF608C9E02CC}"/>
              </a:ext>
            </a:extLst>
          </p:cNvPr>
          <p:cNvSpPr>
            <a:spLocks noGrp="1"/>
          </p:cNvSpPr>
          <p:nvPr>
            <p:ph type="title"/>
          </p:nvPr>
        </p:nvSpPr>
        <p:spPr/>
        <p:txBody>
          <a:bodyPr/>
          <a:lstStyle/>
          <a:p>
            <a:r>
              <a:rPr lang="en-US" dirty="0"/>
              <a:t>Clothing</a:t>
            </a:r>
          </a:p>
        </p:txBody>
      </p:sp>
      <p:sp>
        <p:nvSpPr>
          <p:cNvPr id="3" name="Text Placeholder 2">
            <a:extLst>
              <a:ext uri="{FF2B5EF4-FFF2-40B4-BE49-F238E27FC236}">
                <a16:creationId xmlns:a16="http://schemas.microsoft.com/office/drawing/2014/main" id="{4F72C17F-7AE1-474B-92CF-FFDCED9C5583}"/>
              </a:ext>
            </a:extLst>
          </p:cNvPr>
          <p:cNvSpPr>
            <a:spLocks noGrp="1"/>
          </p:cNvSpPr>
          <p:nvPr>
            <p:ph type="body" idx="1"/>
          </p:nvPr>
        </p:nvSpPr>
        <p:spPr/>
        <p:txBody>
          <a:bodyPr>
            <a:normAutofit/>
          </a:bodyPr>
          <a:lstStyle/>
          <a:p>
            <a:r>
              <a:rPr lang="en-US" sz="5400" b="1" dirty="0">
                <a:hlinkClick r:id="rId2"/>
              </a:rPr>
              <a:t>SkillsUSA   Skills Store</a:t>
            </a:r>
            <a:endParaRPr lang="en-US" sz="5400" b="1" dirty="0">
              <a:hlinkClick r:id="rId3"/>
            </a:endParaRPr>
          </a:p>
          <a:p>
            <a:pPr marL="50800" indent="0" algn="ctr">
              <a:buNone/>
            </a:pPr>
            <a:r>
              <a:rPr lang="en-US" sz="5400" dirty="0"/>
              <a:t>Order now!!!</a:t>
            </a:r>
            <a:endParaRPr lang="en-US" sz="5400" dirty="0">
              <a:hlinkClick r:id="rId3"/>
            </a:endParaRPr>
          </a:p>
          <a:p>
            <a:r>
              <a:rPr lang="en-US" sz="5400" dirty="0">
                <a:hlinkClick r:id="rId3"/>
              </a:rPr>
              <a:t>Official Dress</a:t>
            </a:r>
            <a:endParaRPr lang="en-US" sz="5400" dirty="0"/>
          </a:p>
          <a:p>
            <a:r>
              <a:rPr lang="en-US" sz="5400" dirty="0">
                <a:hlinkClick r:id="rId4"/>
              </a:rPr>
              <a:t>Competition Apparel</a:t>
            </a:r>
            <a:endParaRPr lang="en-US" sz="5400" dirty="0"/>
          </a:p>
        </p:txBody>
      </p:sp>
    </p:spTree>
    <p:extLst>
      <p:ext uri="{BB962C8B-B14F-4D97-AF65-F5344CB8AC3E}">
        <p14:creationId xmlns:p14="http://schemas.microsoft.com/office/powerpoint/2010/main" val="39602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6353-4DF6-6713-605E-C70152838519}"/>
              </a:ext>
            </a:extLst>
          </p:cNvPr>
          <p:cNvSpPr>
            <a:spLocks noGrp="1"/>
          </p:cNvSpPr>
          <p:nvPr>
            <p:ph type="title"/>
          </p:nvPr>
        </p:nvSpPr>
        <p:spPr/>
        <p:txBody>
          <a:bodyPr>
            <a:normAutofit/>
          </a:bodyPr>
          <a:lstStyle/>
          <a:p>
            <a:r>
              <a:rPr lang="en-US" sz="5400" b="1" i="0" dirty="0">
                <a:solidFill>
                  <a:srgbClr val="3C424F"/>
                </a:solidFill>
                <a:effectLst/>
                <a:latin typeface="Muli"/>
              </a:rPr>
              <a:t>Resume Requirement</a:t>
            </a:r>
            <a:endParaRPr lang="en-US" sz="5400" dirty="0"/>
          </a:p>
        </p:txBody>
      </p:sp>
      <p:sp>
        <p:nvSpPr>
          <p:cNvPr id="3" name="Content Placeholder 2">
            <a:extLst>
              <a:ext uri="{FF2B5EF4-FFF2-40B4-BE49-F238E27FC236}">
                <a16:creationId xmlns:a16="http://schemas.microsoft.com/office/drawing/2014/main" id="{EDD75301-37BF-9BBE-15D0-E0406FED1535}"/>
              </a:ext>
            </a:extLst>
          </p:cNvPr>
          <p:cNvSpPr>
            <a:spLocks noGrp="1"/>
          </p:cNvSpPr>
          <p:nvPr>
            <p:ph idx="1"/>
          </p:nvPr>
        </p:nvSpPr>
        <p:spPr>
          <a:xfrm>
            <a:off x="2383971" y="1681844"/>
            <a:ext cx="9430657" cy="5176156"/>
          </a:xfrm>
        </p:spPr>
        <p:txBody>
          <a:bodyPr>
            <a:normAutofit/>
          </a:bodyPr>
          <a:lstStyle/>
          <a:p>
            <a:pPr algn="l"/>
            <a:r>
              <a:rPr lang="en-US" b="0" i="0" dirty="0">
                <a:solidFill>
                  <a:srgbClr val="6B7C93"/>
                </a:solidFill>
                <a:effectLst/>
                <a:latin typeface="Muli"/>
              </a:rPr>
              <a:t>All competitors must create a one-page resume to submit online unless otherwise specified in their competition’s technical standards. On May 1, 2023, the link for resume submission will be published on the UPDATES page. At that point, SkillsUSA national competitors should submit their resume by June 1, 2023. Failure to do so will result in a 10-point penalty.</a:t>
            </a:r>
          </a:p>
          <a:p>
            <a:pPr algn="l"/>
            <a:r>
              <a:rPr lang="en-US" b="0" i="0" dirty="0">
                <a:solidFill>
                  <a:srgbClr val="6B7C93"/>
                </a:solidFill>
                <a:effectLst/>
                <a:latin typeface="Muli"/>
              </a:rPr>
              <a:t>Your resume must be saved as a PDF file type using file name format of “Last </a:t>
            </a:r>
            <a:r>
              <a:rPr lang="en-US" b="0" i="0" dirty="0" err="1">
                <a:solidFill>
                  <a:srgbClr val="6B7C93"/>
                </a:solidFill>
                <a:effectLst/>
                <a:latin typeface="Muli"/>
              </a:rPr>
              <a:t>Name_First</a:t>
            </a:r>
            <a:r>
              <a:rPr lang="en-US" b="0" i="0" dirty="0">
                <a:solidFill>
                  <a:srgbClr val="6B7C93"/>
                </a:solidFill>
                <a:effectLst/>
                <a:latin typeface="Muli"/>
              </a:rPr>
              <a:t> Name.” For example, “Amanda Smith” would save her resume as </a:t>
            </a:r>
            <a:r>
              <a:rPr lang="en-US" b="0" i="0" dirty="0" err="1">
                <a:solidFill>
                  <a:srgbClr val="6B7C93"/>
                </a:solidFill>
                <a:effectLst/>
                <a:latin typeface="Muli"/>
              </a:rPr>
              <a:t>Smith_Amanda</a:t>
            </a:r>
            <a:r>
              <a:rPr lang="en-US" b="0" i="0" dirty="0">
                <a:solidFill>
                  <a:srgbClr val="6B7C93"/>
                </a:solidFill>
                <a:effectLst/>
                <a:latin typeface="Muli"/>
              </a:rPr>
              <a:t>. If you need assistance with saving your file as a PDF, visit </a:t>
            </a:r>
            <a:r>
              <a:rPr lang="en-US" b="0" i="0" dirty="0">
                <a:solidFill>
                  <a:srgbClr val="CC0000"/>
                </a:solidFill>
                <a:effectLst/>
                <a:latin typeface="Muli"/>
                <a:hlinkClick r:id="rId2"/>
              </a:rPr>
              <a:t>the Adobe website</a:t>
            </a:r>
            <a:r>
              <a:rPr lang="en-US" b="0" i="0" dirty="0">
                <a:solidFill>
                  <a:srgbClr val="6B7C93"/>
                </a:solidFill>
                <a:effectLst/>
                <a:latin typeface="Muli"/>
              </a:rPr>
              <a:t> for more information.</a:t>
            </a:r>
          </a:p>
          <a:p>
            <a:endParaRPr lang="en-US" dirty="0"/>
          </a:p>
        </p:txBody>
      </p:sp>
    </p:spTree>
    <p:extLst>
      <p:ext uri="{BB962C8B-B14F-4D97-AF65-F5344CB8AC3E}">
        <p14:creationId xmlns:p14="http://schemas.microsoft.com/office/powerpoint/2010/main" val="2965222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8FBD-ACAB-B109-E236-776AD559D712}"/>
              </a:ext>
            </a:extLst>
          </p:cNvPr>
          <p:cNvSpPr>
            <a:spLocks noGrp="1"/>
          </p:cNvSpPr>
          <p:nvPr>
            <p:ph type="title"/>
          </p:nvPr>
        </p:nvSpPr>
        <p:spPr/>
        <p:txBody>
          <a:bodyPr/>
          <a:lstStyle/>
          <a:p>
            <a:r>
              <a:rPr lang="en-US" dirty="0"/>
              <a:t>Boot Camp/</a:t>
            </a:r>
            <a:r>
              <a:rPr lang="en-US" dirty="0" err="1"/>
              <a:t>SkillsUniversity</a:t>
            </a:r>
            <a:endParaRPr lang="en-US" dirty="0"/>
          </a:p>
        </p:txBody>
      </p:sp>
      <p:sp>
        <p:nvSpPr>
          <p:cNvPr id="3" name="Text Placeholder 2">
            <a:extLst>
              <a:ext uri="{FF2B5EF4-FFF2-40B4-BE49-F238E27FC236}">
                <a16:creationId xmlns:a16="http://schemas.microsoft.com/office/drawing/2014/main" id="{D78DC379-6E10-06AE-4544-FBBA1CD50AB8}"/>
              </a:ext>
            </a:extLst>
          </p:cNvPr>
          <p:cNvSpPr>
            <a:spLocks noGrp="1"/>
          </p:cNvSpPr>
          <p:nvPr>
            <p:ph type="body" idx="1"/>
          </p:nvPr>
        </p:nvSpPr>
        <p:spPr/>
        <p:txBody>
          <a:bodyPr/>
          <a:lstStyle/>
          <a:p>
            <a:pPr marL="50800" indent="0" algn="ctr">
              <a:buNone/>
            </a:pPr>
            <a:r>
              <a:rPr lang="en-US" sz="2800" b="1" dirty="0">
                <a:solidFill>
                  <a:srgbClr val="052859"/>
                </a:solidFill>
              </a:rPr>
              <a:t>May 5</a:t>
            </a:r>
            <a:r>
              <a:rPr lang="en-US" sz="2800" b="1" baseline="30000" dirty="0">
                <a:solidFill>
                  <a:srgbClr val="052859"/>
                </a:solidFill>
              </a:rPr>
              <a:t>th</a:t>
            </a:r>
            <a:r>
              <a:rPr lang="en-US" sz="2800" b="1" dirty="0">
                <a:solidFill>
                  <a:srgbClr val="052859"/>
                </a:solidFill>
              </a:rPr>
              <a:t>    </a:t>
            </a:r>
            <a:r>
              <a:rPr lang="en-US" sz="2800" b="1" dirty="0">
                <a:solidFill>
                  <a:srgbClr val="FF0000"/>
                </a:solidFill>
              </a:rPr>
              <a:t>Wallace State Community College Hanceville </a:t>
            </a:r>
            <a:r>
              <a:rPr lang="en-US" sz="2800" b="1" dirty="0">
                <a:solidFill>
                  <a:srgbClr val="052859"/>
                </a:solidFill>
              </a:rPr>
              <a:t>Near Cullman Alabama</a:t>
            </a:r>
          </a:p>
          <a:p>
            <a:pPr marL="50800" indent="0">
              <a:buNone/>
            </a:pPr>
            <a:r>
              <a:rPr lang="en-US" b="1" dirty="0">
                <a:solidFill>
                  <a:srgbClr val="052859"/>
                </a:solidFill>
              </a:rPr>
              <a:t>Open to all 1</a:t>
            </a:r>
            <a:r>
              <a:rPr lang="en-US" b="1" baseline="30000" dirty="0">
                <a:solidFill>
                  <a:srgbClr val="052859"/>
                </a:solidFill>
              </a:rPr>
              <a:t>st</a:t>
            </a:r>
            <a:r>
              <a:rPr lang="en-US" b="1" dirty="0">
                <a:solidFill>
                  <a:srgbClr val="052859"/>
                </a:solidFill>
              </a:rPr>
              <a:t> place winners and their advisors.</a:t>
            </a:r>
          </a:p>
          <a:p>
            <a:pPr marL="50800" indent="0">
              <a:buNone/>
            </a:pPr>
            <a:r>
              <a:rPr lang="en-US" b="1" dirty="0">
                <a:solidFill>
                  <a:srgbClr val="052859"/>
                </a:solidFill>
              </a:rPr>
              <a:t>8:00 am – 3:00 pm</a:t>
            </a:r>
          </a:p>
          <a:p>
            <a:pPr marL="50800" indent="0">
              <a:buNone/>
            </a:pPr>
            <a:endParaRPr lang="en-US" b="1" dirty="0">
              <a:solidFill>
                <a:srgbClr val="052859"/>
              </a:solidFill>
            </a:endParaRPr>
          </a:p>
          <a:p>
            <a:pPr marL="50800" indent="0">
              <a:buNone/>
            </a:pPr>
            <a:r>
              <a:rPr lang="en-US" b="1" dirty="0">
                <a:solidFill>
                  <a:srgbClr val="052859"/>
                </a:solidFill>
              </a:rPr>
              <a:t>Prepare for National Competitions</a:t>
            </a:r>
          </a:p>
          <a:p>
            <a:pPr marL="50800" indent="0">
              <a:buNone/>
            </a:pPr>
            <a:endParaRPr lang="en-US" b="1" dirty="0">
              <a:solidFill>
                <a:srgbClr val="052859"/>
              </a:solidFill>
            </a:endParaRPr>
          </a:p>
          <a:p>
            <a:pPr marL="50800" indent="0">
              <a:buNone/>
            </a:pPr>
            <a:r>
              <a:rPr lang="en-US" b="1" dirty="0">
                <a:solidFill>
                  <a:srgbClr val="052859"/>
                </a:solidFill>
              </a:rPr>
              <a:t>Register by May 1</a:t>
            </a:r>
            <a:r>
              <a:rPr lang="en-US" b="1" baseline="30000" dirty="0">
                <a:solidFill>
                  <a:srgbClr val="052859"/>
                </a:solidFill>
              </a:rPr>
              <a:t>st</a:t>
            </a:r>
            <a:r>
              <a:rPr lang="en-US" b="1" dirty="0">
                <a:solidFill>
                  <a:srgbClr val="052859"/>
                </a:solidFill>
              </a:rPr>
              <a:t>  </a:t>
            </a:r>
            <a:r>
              <a:rPr lang="en-US" b="1" dirty="0" err="1">
                <a:solidFill>
                  <a:srgbClr val="052859"/>
                </a:solidFill>
              </a:rPr>
              <a:t>WuFoo</a:t>
            </a:r>
            <a:r>
              <a:rPr lang="en-US" b="1" dirty="0">
                <a:solidFill>
                  <a:srgbClr val="052859"/>
                </a:solidFill>
              </a:rPr>
              <a:t> form State Website:</a:t>
            </a:r>
          </a:p>
          <a:p>
            <a:pPr marL="50800" indent="0">
              <a:buNone/>
            </a:pPr>
            <a:endParaRPr lang="en-US" dirty="0"/>
          </a:p>
        </p:txBody>
      </p:sp>
    </p:spTree>
    <p:extLst>
      <p:ext uri="{BB962C8B-B14F-4D97-AF65-F5344CB8AC3E}">
        <p14:creationId xmlns:p14="http://schemas.microsoft.com/office/powerpoint/2010/main" val="180244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2670628" y="291548"/>
            <a:ext cx="91440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50" name="Google Shape;50;p7"/>
          <p:cNvSpPr txBox="1">
            <a:spLocks noGrp="1"/>
          </p:cNvSpPr>
          <p:nvPr>
            <p:ph type="body" idx="1"/>
          </p:nvPr>
        </p:nvSpPr>
        <p:spPr>
          <a:xfrm>
            <a:off x="2670628" y="1825625"/>
            <a:ext cx="9144000" cy="4352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51" name="Google Shape;51;p7"/>
          <p:cNvSpPr txBox="1"/>
          <p:nvPr/>
        </p:nvSpPr>
        <p:spPr>
          <a:xfrm>
            <a:off x="1211400" y="2052450"/>
            <a:ext cx="97986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200" b="1">
                <a:solidFill>
                  <a:schemeClr val="lt1"/>
                </a:solidFill>
              </a:rPr>
              <a:t>NLSC 2023 Call to Conference Video will be available on YouTube and the SkillsUSA State Association Gateway on March 1 </a:t>
            </a:r>
            <a:endParaRPr sz="4500" b="1">
              <a:solidFill>
                <a:schemeClr val="lt1"/>
              </a:solidFill>
              <a:latin typeface="Hind"/>
              <a:ea typeface="Hind"/>
              <a:cs typeface="Hind"/>
              <a:sym typeface="Hind"/>
            </a:endParaRPr>
          </a:p>
        </p:txBody>
      </p:sp>
      <p:pic>
        <p:nvPicPr>
          <p:cNvPr id="52" name="Google Shape;52;p7" title="SkillsUSA NLSC 2023: Call to Conferenc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C023-F5D2-A854-B945-B5A60AAED5AD}"/>
              </a:ext>
            </a:extLst>
          </p:cNvPr>
          <p:cNvSpPr>
            <a:spLocks noGrp="1"/>
          </p:cNvSpPr>
          <p:nvPr>
            <p:ph type="title"/>
          </p:nvPr>
        </p:nvSpPr>
        <p:spPr/>
        <p:txBody>
          <a:bodyPr/>
          <a:lstStyle/>
          <a:p>
            <a:r>
              <a:rPr lang="en-US" dirty="0"/>
              <a:t>COMMUNITY SERVICE PROJECT</a:t>
            </a:r>
          </a:p>
        </p:txBody>
      </p:sp>
      <p:sp>
        <p:nvSpPr>
          <p:cNvPr id="3" name="Content Placeholder 2">
            <a:extLst>
              <a:ext uri="{FF2B5EF4-FFF2-40B4-BE49-F238E27FC236}">
                <a16:creationId xmlns:a16="http://schemas.microsoft.com/office/drawing/2014/main" id="{B322DA7A-9758-EB19-014C-BB40588E2F9C}"/>
              </a:ext>
            </a:extLst>
          </p:cNvPr>
          <p:cNvSpPr>
            <a:spLocks noGrp="1"/>
          </p:cNvSpPr>
          <p:nvPr>
            <p:ph idx="1"/>
          </p:nvPr>
        </p:nvSpPr>
        <p:spPr>
          <a:xfrm>
            <a:off x="1788885" y="1847923"/>
            <a:ext cx="10907486" cy="4352544"/>
          </a:xfrm>
        </p:spPr>
        <p:txBody>
          <a:bodyPr>
            <a:normAutofit/>
          </a:bodyPr>
          <a:lstStyle/>
          <a:p>
            <a:pPr lvl="1">
              <a:lnSpc>
                <a:spcPct val="100000"/>
              </a:lnSpc>
              <a:buFont typeface="Wingdings" panose="05000000000000000000" pitchFamily="2" charset="2"/>
              <a:buChar char="v"/>
            </a:pPr>
            <a:r>
              <a:rPr lang="en-US" sz="3600" dirty="0"/>
              <a:t> NLSC Community Service Sock Drive	</a:t>
            </a:r>
          </a:p>
          <a:p>
            <a:pPr lvl="2">
              <a:lnSpc>
                <a:spcPct val="100000"/>
              </a:lnSpc>
              <a:buFont typeface="Wingdings" panose="05000000000000000000" pitchFamily="2" charset="2"/>
              <a:buChar char="v"/>
            </a:pPr>
            <a:r>
              <a:rPr lang="en-US" sz="3200" dirty="0"/>
              <a:t>Most requested item at homeless shelters </a:t>
            </a:r>
          </a:p>
          <a:p>
            <a:pPr lvl="2">
              <a:lnSpc>
                <a:spcPct val="100000"/>
              </a:lnSpc>
              <a:buFont typeface="Wingdings" panose="05000000000000000000" pitchFamily="2" charset="2"/>
              <a:buChar char="v"/>
            </a:pPr>
            <a:r>
              <a:rPr lang="en-US" sz="3200" dirty="0"/>
              <a:t>Encourage chapters to bring new packs of socks </a:t>
            </a:r>
          </a:p>
          <a:p>
            <a:pPr lvl="2">
              <a:lnSpc>
                <a:spcPct val="100000"/>
              </a:lnSpc>
              <a:buFont typeface="Wingdings" panose="05000000000000000000" pitchFamily="2" charset="2"/>
              <a:buChar char="v"/>
            </a:pPr>
            <a:r>
              <a:rPr lang="en-US" sz="3200" dirty="0"/>
              <a:t>Goal: 12,000 pairs </a:t>
            </a:r>
          </a:p>
          <a:p>
            <a:pPr lvl="2">
              <a:lnSpc>
                <a:spcPct val="100000"/>
              </a:lnSpc>
              <a:buFont typeface="Wingdings" panose="05000000000000000000" pitchFamily="2" charset="2"/>
              <a:buChar char="v"/>
            </a:pPr>
            <a:r>
              <a:rPr lang="en-US" sz="3200" dirty="0"/>
              <a:t>SkillsUSA chapter verse SkillsUSA chapter challenge</a:t>
            </a:r>
          </a:p>
          <a:p>
            <a:pPr lvl="2">
              <a:lnSpc>
                <a:spcPct val="100000"/>
              </a:lnSpc>
              <a:buFont typeface="Wingdings" panose="05000000000000000000" pitchFamily="2" charset="2"/>
              <a:buChar char="v"/>
            </a:pPr>
            <a:r>
              <a:rPr lang="en-US" sz="3200" dirty="0"/>
              <a:t>Donation boxes at GWCC </a:t>
            </a:r>
          </a:p>
        </p:txBody>
      </p:sp>
    </p:spTree>
    <p:extLst>
      <p:ext uri="{BB962C8B-B14F-4D97-AF65-F5344CB8AC3E}">
        <p14:creationId xmlns:p14="http://schemas.microsoft.com/office/powerpoint/2010/main" val="2136977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4A8F-1F5F-AC45-76A7-D6ED933795DA}"/>
              </a:ext>
            </a:extLst>
          </p:cNvPr>
          <p:cNvSpPr>
            <a:spLocks noGrp="1"/>
          </p:cNvSpPr>
          <p:nvPr>
            <p:ph type="title"/>
          </p:nvPr>
        </p:nvSpPr>
        <p:spPr/>
        <p:txBody>
          <a:bodyPr/>
          <a:lstStyle/>
          <a:p>
            <a:r>
              <a:rPr lang="en-US" dirty="0"/>
              <a:t>Deadlines</a:t>
            </a:r>
          </a:p>
        </p:txBody>
      </p:sp>
      <p:sp>
        <p:nvSpPr>
          <p:cNvPr id="3" name="Text Placeholder 2">
            <a:extLst>
              <a:ext uri="{FF2B5EF4-FFF2-40B4-BE49-F238E27FC236}">
                <a16:creationId xmlns:a16="http://schemas.microsoft.com/office/drawing/2014/main" id="{49EA4B9F-A093-2CA8-EB01-E799CF844D8E}"/>
              </a:ext>
            </a:extLst>
          </p:cNvPr>
          <p:cNvSpPr>
            <a:spLocks noGrp="1"/>
          </p:cNvSpPr>
          <p:nvPr>
            <p:ph type="body" idx="1"/>
          </p:nvPr>
        </p:nvSpPr>
        <p:spPr>
          <a:xfrm>
            <a:off x="2351314" y="1623526"/>
            <a:ext cx="9463314" cy="5234473"/>
          </a:xfrm>
        </p:spPr>
        <p:txBody>
          <a:bodyPr>
            <a:normAutofit/>
          </a:bodyPr>
          <a:lstStyle/>
          <a:p>
            <a:r>
              <a:rPr lang="en-US" dirty="0"/>
              <a:t>May 1</a:t>
            </a:r>
            <a:r>
              <a:rPr lang="en-US" baseline="30000" dirty="0"/>
              <a:t>st</a:t>
            </a:r>
            <a:r>
              <a:rPr lang="en-US" dirty="0"/>
              <a:t> Register for BOOT Camp</a:t>
            </a:r>
          </a:p>
          <a:p>
            <a:r>
              <a:rPr lang="en-US" dirty="0"/>
              <a:t>May 2</a:t>
            </a:r>
            <a:r>
              <a:rPr lang="en-US" baseline="30000" dirty="0"/>
              <a:t>nd</a:t>
            </a:r>
            <a:r>
              <a:rPr lang="en-US" dirty="0"/>
              <a:t> Notification to 2</a:t>
            </a:r>
            <a:r>
              <a:rPr lang="en-US" baseline="30000" dirty="0"/>
              <a:t>nd</a:t>
            </a:r>
            <a:r>
              <a:rPr lang="en-US" dirty="0"/>
              <a:t> place winners</a:t>
            </a:r>
          </a:p>
          <a:p>
            <a:r>
              <a:rPr lang="en-US" dirty="0"/>
              <a:t>May 5</a:t>
            </a:r>
            <a:r>
              <a:rPr lang="en-US" baseline="30000" dirty="0"/>
              <a:t>th</a:t>
            </a:r>
            <a:r>
              <a:rPr lang="en-US" dirty="0"/>
              <a:t> BOOT Camp Wallace State Hanceville</a:t>
            </a:r>
          </a:p>
          <a:p>
            <a:r>
              <a:rPr lang="en-US" dirty="0"/>
              <a:t>May 14</a:t>
            </a:r>
            <a:r>
              <a:rPr lang="en-US" baseline="30000" dirty="0"/>
              <a:t>th</a:t>
            </a:r>
            <a:r>
              <a:rPr lang="en-US" dirty="0"/>
              <a:t> Registration and Hotel Request</a:t>
            </a:r>
          </a:p>
          <a:p>
            <a:r>
              <a:rPr lang="en-US" dirty="0"/>
              <a:t>May 20</a:t>
            </a:r>
            <a:r>
              <a:rPr lang="en-US" baseline="30000" dirty="0"/>
              <a:t>th</a:t>
            </a:r>
            <a:r>
              <a:rPr lang="en-US" dirty="0"/>
              <a:t> Payment must be Post Marked or paid by credit card.</a:t>
            </a:r>
          </a:p>
          <a:p>
            <a:r>
              <a:rPr lang="en-US" dirty="0"/>
              <a:t>May 27</a:t>
            </a:r>
            <a:r>
              <a:rPr lang="en-US" baseline="30000" dirty="0"/>
              <a:t>th</a:t>
            </a:r>
            <a:r>
              <a:rPr lang="en-US" dirty="0"/>
              <a:t> Last day to Cancel to and Receive Refunds (Schools will be billed full amount that cancel after this date)</a:t>
            </a:r>
          </a:p>
          <a:p>
            <a:r>
              <a:rPr lang="en-US" dirty="0"/>
              <a:t>June 9</a:t>
            </a:r>
            <a:r>
              <a:rPr lang="en-US" baseline="30000" dirty="0"/>
              <a:t>th</a:t>
            </a:r>
            <a:r>
              <a:rPr lang="en-US" dirty="0"/>
              <a:t> Online Testing</a:t>
            </a:r>
          </a:p>
          <a:p>
            <a:endParaRPr lang="en-US" dirty="0"/>
          </a:p>
        </p:txBody>
      </p:sp>
    </p:spTree>
    <p:extLst>
      <p:ext uri="{BB962C8B-B14F-4D97-AF65-F5344CB8AC3E}">
        <p14:creationId xmlns:p14="http://schemas.microsoft.com/office/powerpoint/2010/main" val="319797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1EDB-0DF4-AD0E-8D83-A31ECBFDB3A3}"/>
              </a:ext>
            </a:extLst>
          </p:cNvPr>
          <p:cNvSpPr>
            <a:spLocks noGrp="1"/>
          </p:cNvSpPr>
          <p:nvPr>
            <p:ph type="title"/>
          </p:nvPr>
        </p:nvSpPr>
        <p:spPr/>
        <p:txBody>
          <a:bodyPr/>
          <a:lstStyle/>
          <a:p>
            <a:r>
              <a:rPr lang="en-US" dirty="0"/>
              <a:t>CUSTOMER CARE TEAM</a:t>
            </a:r>
          </a:p>
        </p:txBody>
      </p:sp>
      <p:sp>
        <p:nvSpPr>
          <p:cNvPr id="3" name="Content Placeholder 2">
            <a:extLst>
              <a:ext uri="{FF2B5EF4-FFF2-40B4-BE49-F238E27FC236}">
                <a16:creationId xmlns:a16="http://schemas.microsoft.com/office/drawing/2014/main" id="{364FA98B-B103-6168-6827-52146006CA41}"/>
              </a:ext>
            </a:extLst>
          </p:cNvPr>
          <p:cNvSpPr>
            <a:spLocks noGrp="1"/>
          </p:cNvSpPr>
          <p:nvPr>
            <p:ph idx="1"/>
          </p:nvPr>
        </p:nvSpPr>
        <p:spPr/>
        <p:txBody>
          <a:bodyPr/>
          <a:lstStyle/>
          <a:p>
            <a:pPr algn="l" rtl="0" fontAlgn="base"/>
            <a:r>
              <a:rPr lang="en-US" b="0" i="0" dirty="0">
                <a:solidFill>
                  <a:srgbClr val="00407A"/>
                </a:solidFill>
                <a:effectLst/>
                <a:latin typeface="inherit"/>
              </a:rPr>
              <a:t>The SkillsUSA Customer Care Team is here to assist advisors and students with gaining access to national testing accounts starting on May 23. </a:t>
            </a:r>
          </a:p>
          <a:p>
            <a:pPr algn="l" rtl="0" fontAlgn="base"/>
            <a:r>
              <a:rPr lang="en-US" b="0" i="0" dirty="0">
                <a:solidFill>
                  <a:srgbClr val="00407A"/>
                </a:solidFill>
                <a:effectLst/>
                <a:latin typeface="inherit"/>
              </a:rPr>
              <a:t>The Customer Care Team can be contacted by email at </a:t>
            </a:r>
            <a:r>
              <a:rPr lang="en-US" b="0" i="0" u="sng" strike="noStrike" dirty="0">
                <a:solidFill>
                  <a:srgbClr val="CC0000"/>
                </a:solidFill>
                <a:effectLst/>
                <a:latin typeface="var(--ricos-custom-link-font-family,unset)"/>
                <a:hlinkClick r:id="rId2"/>
              </a:rPr>
              <a:t>customercare@skillsusa.org</a:t>
            </a:r>
            <a:r>
              <a:rPr lang="en-US" b="0" i="0" u="none" strike="noStrike" dirty="0">
                <a:solidFill>
                  <a:srgbClr val="0563C1"/>
                </a:solidFill>
                <a:effectLst/>
                <a:latin typeface="var(--ricos-custom-link-font-family,unset)"/>
                <a:hlinkClick r:id="rId2"/>
              </a:rPr>
              <a:t> </a:t>
            </a:r>
            <a:r>
              <a:rPr lang="en-US" b="0" i="0" dirty="0">
                <a:solidFill>
                  <a:srgbClr val="00407A"/>
                </a:solidFill>
                <a:effectLst/>
                <a:latin typeface="inherit"/>
              </a:rPr>
              <a:t>or by phone at (844) 875-4557. </a:t>
            </a:r>
            <a:endParaRPr lang="en-US" b="0" i="0" dirty="0">
              <a:solidFill>
                <a:srgbClr val="00407A"/>
              </a:solidFill>
              <a:effectLst/>
              <a:latin typeface="wfont_4f35b6_c680bd082a8f4bd5ba0cd6396a91c9fb"/>
            </a:endParaRPr>
          </a:p>
          <a:p>
            <a:endParaRPr lang="en-US" dirty="0"/>
          </a:p>
        </p:txBody>
      </p:sp>
    </p:spTree>
    <p:extLst>
      <p:ext uri="{BB962C8B-B14F-4D97-AF65-F5344CB8AC3E}">
        <p14:creationId xmlns:p14="http://schemas.microsoft.com/office/powerpoint/2010/main" val="3360140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p:nvPr>
        </p:nvSpPr>
        <p:spPr>
          <a:xfrm>
            <a:off x="8268176" y="2199826"/>
            <a:ext cx="3792000"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52859"/>
              </a:buClr>
              <a:buSzPts val="3600"/>
              <a:buFont typeface="Poppins ExtraBold"/>
              <a:buNone/>
            </a:pPr>
            <a:r>
              <a:rPr lang="en-US">
                <a:solidFill>
                  <a:srgbClr val="052859"/>
                </a:solidFill>
              </a:rPr>
              <a:t>SEE YOU IN ATLANTA! </a:t>
            </a:r>
            <a:endParaRPr>
              <a:solidFill>
                <a:srgbClr val="052859"/>
              </a:solidFill>
            </a:endParaRPr>
          </a:p>
          <a:p>
            <a:pPr marL="0" lvl="0" indent="0" algn="ctr" rtl="0">
              <a:lnSpc>
                <a:spcPct val="90000"/>
              </a:lnSpc>
              <a:spcBef>
                <a:spcPts val="0"/>
              </a:spcBef>
              <a:spcAft>
                <a:spcPts val="0"/>
              </a:spcAft>
              <a:buClr>
                <a:srgbClr val="052859"/>
              </a:buClr>
              <a:buSzPts val="3600"/>
              <a:buFont typeface="Poppins ExtraBold"/>
              <a:buNone/>
            </a:pPr>
            <a:endParaRPr>
              <a:solidFill>
                <a:srgbClr val="052859"/>
              </a:solidFill>
            </a:endParaRPr>
          </a:p>
        </p:txBody>
      </p:sp>
      <p:sp>
        <p:nvSpPr>
          <p:cNvPr id="130" name="Google Shape;130;p18"/>
          <p:cNvSpPr txBox="1">
            <a:spLocks noGrp="1"/>
          </p:cNvSpPr>
          <p:nvPr>
            <p:ph type="subTitle" idx="1"/>
          </p:nvPr>
        </p:nvSpPr>
        <p:spPr>
          <a:xfrm>
            <a:off x="8268100" y="4047200"/>
            <a:ext cx="3792000" cy="10740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EC1F31"/>
              </a:buClr>
              <a:buSzPts val="2400"/>
              <a:buNone/>
            </a:pPr>
            <a:r>
              <a:rPr lang="en-US"/>
              <a:t>Questions?</a:t>
            </a:r>
            <a:endParaRPr/>
          </a:p>
          <a:p>
            <a:pPr marL="0" lvl="0" indent="0" algn="ctr" rtl="0">
              <a:lnSpc>
                <a:spcPct val="90000"/>
              </a:lnSpc>
              <a:spcBef>
                <a:spcPts val="0"/>
              </a:spcBef>
              <a:spcAft>
                <a:spcPts val="0"/>
              </a:spcAft>
              <a:buClr>
                <a:srgbClr val="EC1F31"/>
              </a:buClr>
              <a:buSzPts val="2400"/>
              <a:buNone/>
            </a:pPr>
            <a:endParaRPr/>
          </a:p>
          <a:p>
            <a:pPr marL="0" lvl="0" indent="0" algn="ctr" rtl="0">
              <a:lnSpc>
                <a:spcPct val="90000"/>
              </a:lnSpc>
              <a:spcBef>
                <a:spcPts val="0"/>
              </a:spcBef>
              <a:spcAft>
                <a:spcPts val="0"/>
              </a:spcAft>
              <a:buClr>
                <a:srgbClr val="EC1F31"/>
              </a:buClr>
              <a:buSzPts val="2400"/>
              <a:buNone/>
            </a:pPr>
            <a:r>
              <a:rPr lang="en-US"/>
              <a:t>Contact [info]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2670628" y="291548"/>
            <a:ext cx="91440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02" name="Google Shape;102;p14"/>
          <p:cNvSpPr txBox="1">
            <a:spLocks noGrp="1"/>
          </p:cNvSpPr>
          <p:nvPr>
            <p:ph type="body" idx="1"/>
          </p:nvPr>
        </p:nvSpPr>
        <p:spPr>
          <a:xfrm>
            <a:off x="2670628" y="1825625"/>
            <a:ext cx="9144000" cy="4352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03" name="Google Shape;103;p14"/>
          <p:cNvSpPr/>
          <p:nvPr/>
        </p:nvSpPr>
        <p:spPr>
          <a:xfrm>
            <a:off x="0" y="14650"/>
            <a:ext cx="122214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4" descr="Safety and security information for SkillsUSA's National Leadership and Skills Conference." title="SkillsUSA NLSC 2022: Safety and Security">
            <a:hlinkClick r:id="rId3"/>
          </p:cNvPr>
          <p:cNvPicPr preferRelativeResize="0"/>
          <p:nvPr/>
        </p:nvPicPr>
        <p:blipFill>
          <a:blip r:embed="rId4">
            <a:alphaModFix/>
          </a:blip>
          <a:stretch>
            <a:fillRect/>
          </a:stretch>
        </p:blipFill>
        <p:spPr>
          <a:xfrm>
            <a:off x="0" y="-1143000"/>
            <a:ext cx="12192000" cy="914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683565" y="265042"/>
            <a:ext cx="9144000" cy="9144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a:t>Condensed Agenda</a:t>
            </a:r>
            <a:endParaRPr/>
          </a:p>
        </p:txBody>
      </p:sp>
      <p:sp>
        <p:nvSpPr>
          <p:cNvPr id="64" name="Google Shape;64;p9"/>
          <p:cNvSpPr txBox="1">
            <a:spLocks noGrp="1"/>
          </p:cNvSpPr>
          <p:nvPr>
            <p:ph type="body" idx="1"/>
          </p:nvPr>
        </p:nvSpPr>
        <p:spPr>
          <a:xfrm>
            <a:off x="2334986" y="1618775"/>
            <a:ext cx="5149189" cy="5315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None/>
            </a:pPr>
            <a:r>
              <a:rPr lang="en-US" b="1" dirty="0">
                <a:solidFill>
                  <a:srgbClr val="052859"/>
                </a:solidFill>
              </a:rPr>
              <a:t>Monday, June 19 </a:t>
            </a:r>
            <a:endParaRPr b="1" dirty="0">
              <a:solidFill>
                <a:srgbClr val="052859"/>
              </a:solidFill>
            </a:endParaRPr>
          </a:p>
          <a:p>
            <a:pPr marL="0" lvl="0" indent="0" algn="l" rtl="0">
              <a:lnSpc>
                <a:spcPct val="90000"/>
              </a:lnSpc>
              <a:spcBef>
                <a:spcPts val="0"/>
              </a:spcBef>
              <a:spcAft>
                <a:spcPts val="0"/>
              </a:spcAft>
              <a:buNone/>
            </a:pPr>
            <a:r>
              <a:rPr lang="en-US" sz="2400" dirty="0"/>
              <a:t>Arrive at the Hotel 12:00 noon </a:t>
            </a:r>
            <a:endParaRPr sz="2400" dirty="0"/>
          </a:p>
          <a:p>
            <a:pPr marL="0" lvl="0" indent="0" algn="l" rtl="0">
              <a:lnSpc>
                <a:spcPct val="90000"/>
              </a:lnSpc>
              <a:spcBef>
                <a:spcPts val="0"/>
              </a:spcBef>
              <a:spcAft>
                <a:spcPts val="0"/>
              </a:spcAft>
              <a:buNone/>
            </a:pPr>
            <a:r>
              <a:rPr lang="en-US" sz="2400" dirty="0"/>
              <a:t>State Delegation Meeting 12:30 pm</a:t>
            </a:r>
          </a:p>
          <a:p>
            <a:pPr marL="0" lvl="0" indent="0" algn="l" rtl="0">
              <a:lnSpc>
                <a:spcPct val="90000"/>
              </a:lnSpc>
              <a:spcBef>
                <a:spcPts val="0"/>
              </a:spcBef>
              <a:spcAft>
                <a:spcPts val="0"/>
              </a:spcAft>
              <a:buNone/>
            </a:pPr>
            <a:r>
              <a:rPr lang="en-US" sz="2400" dirty="0"/>
              <a:t>Check in to Hotel 3:00 pm</a:t>
            </a:r>
            <a:endParaRPr sz="2400" dirty="0"/>
          </a:p>
          <a:p>
            <a:pPr marL="0" lvl="0" indent="0" algn="l" rtl="0">
              <a:lnSpc>
                <a:spcPct val="90000"/>
              </a:lnSpc>
              <a:spcBef>
                <a:spcPts val="0"/>
              </a:spcBef>
              <a:spcAft>
                <a:spcPts val="0"/>
              </a:spcAft>
              <a:buNone/>
            </a:pPr>
            <a:endParaRPr sz="2400" dirty="0"/>
          </a:p>
          <a:p>
            <a:pPr marL="0" lvl="0" indent="0" algn="l" rtl="0">
              <a:spcBef>
                <a:spcPts val="0"/>
              </a:spcBef>
              <a:spcAft>
                <a:spcPts val="0"/>
              </a:spcAft>
              <a:buClr>
                <a:schemeClr val="dk1"/>
              </a:buClr>
              <a:buSzPts val="1100"/>
              <a:buFont typeface="Arial"/>
              <a:buNone/>
            </a:pPr>
            <a:r>
              <a:rPr lang="en-US" b="1" dirty="0">
                <a:solidFill>
                  <a:srgbClr val="052859"/>
                </a:solidFill>
              </a:rPr>
              <a:t>Tuesday, June 20 </a:t>
            </a:r>
            <a:endParaRPr b="1" dirty="0">
              <a:solidFill>
                <a:srgbClr val="052859"/>
              </a:solidFill>
            </a:endParaRPr>
          </a:p>
          <a:p>
            <a:pPr marL="0" lvl="0" indent="0" algn="l" rtl="0">
              <a:spcBef>
                <a:spcPts val="0"/>
              </a:spcBef>
              <a:spcAft>
                <a:spcPts val="0"/>
              </a:spcAft>
              <a:buClr>
                <a:schemeClr val="dk1"/>
              </a:buClr>
              <a:buSzPts val="1100"/>
              <a:buFont typeface="Arial"/>
              <a:buNone/>
            </a:pPr>
            <a:r>
              <a:rPr lang="en-US" sz="2400" dirty="0"/>
              <a:t>SkillsUSA Championships</a:t>
            </a:r>
            <a:endParaRPr sz="2400" dirty="0"/>
          </a:p>
          <a:p>
            <a:pPr marL="0" lvl="0" indent="0" algn="l" rtl="0">
              <a:spcBef>
                <a:spcPts val="0"/>
              </a:spcBef>
              <a:spcAft>
                <a:spcPts val="0"/>
              </a:spcAft>
              <a:buNone/>
            </a:pPr>
            <a:r>
              <a:rPr lang="en-US" sz="2400" dirty="0"/>
              <a:t>SkillsUSA TECHSPO </a:t>
            </a:r>
            <a:endParaRPr sz="2400" dirty="0"/>
          </a:p>
          <a:p>
            <a:pPr marL="0" lvl="0" indent="0" algn="l" rtl="0">
              <a:spcBef>
                <a:spcPts val="0"/>
              </a:spcBef>
              <a:spcAft>
                <a:spcPts val="0"/>
              </a:spcAft>
              <a:buNone/>
            </a:pPr>
            <a:r>
              <a:rPr lang="en-US" sz="2400" dirty="0"/>
              <a:t>Academy of Excellence </a:t>
            </a:r>
            <a:endParaRPr sz="2400" dirty="0"/>
          </a:p>
          <a:p>
            <a:pPr marL="0" lvl="0" indent="0" algn="l" rtl="0">
              <a:spcBef>
                <a:spcPts val="0"/>
              </a:spcBef>
              <a:spcAft>
                <a:spcPts val="0"/>
              </a:spcAft>
              <a:buNone/>
            </a:pPr>
            <a:r>
              <a:rPr lang="en-US" sz="2400" dirty="0"/>
              <a:t>SkillsUSA University</a:t>
            </a:r>
            <a:endParaRPr sz="2400" dirty="0"/>
          </a:p>
          <a:p>
            <a:pPr marL="0" lvl="0" indent="0" algn="l" rtl="0">
              <a:spcBef>
                <a:spcPts val="0"/>
              </a:spcBef>
              <a:spcAft>
                <a:spcPts val="0"/>
              </a:spcAft>
              <a:buClr>
                <a:schemeClr val="dk1"/>
              </a:buClr>
              <a:buSzPts val="1100"/>
              <a:buFont typeface="Arial"/>
              <a:buNone/>
            </a:pPr>
            <a:r>
              <a:rPr lang="en-US" sz="2400" dirty="0">
                <a:solidFill>
                  <a:srgbClr val="EC1F31"/>
                </a:solidFill>
              </a:rPr>
              <a:t>Opening Session</a:t>
            </a:r>
            <a:endParaRPr sz="2400" dirty="0">
              <a:solidFill>
                <a:srgbClr val="EC1F31"/>
              </a:solidFill>
            </a:endParaRPr>
          </a:p>
          <a:p>
            <a:pPr marL="0" lvl="0" indent="0" algn="l" rtl="0">
              <a:spcBef>
                <a:spcPts val="0"/>
              </a:spcBef>
              <a:spcAft>
                <a:spcPts val="0"/>
              </a:spcAft>
              <a:buClr>
                <a:schemeClr val="dk1"/>
              </a:buClr>
              <a:buSzPts val="1100"/>
              <a:buFont typeface="Arial"/>
              <a:buNone/>
            </a:pPr>
            <a:endParaRPr sz="2400" dirty="0"/>
          </a:p>
          <a:p>
            <a:pPr marL="0" lvl="0" indent="0" algn="l" rtl="0">
              <a:spcBef>
                <a:spcPts val="0"/>
              </a:spcBef>
              <a:spcAft>
                <a:spcPts val="0"/>
              </a:spcAft>
              <a:buClr>
                <a:schemeClr val="dk1"/>
              </a:buClr>
              <a:buSzPts val="1100"/>
              <a:buFont typeface="Arial"/>
              <a:buNone/>
            </a:pPr>
            <a:r>
              <a:rPr lang="en-US" b="1" dirty="0">
                <a:solidFill>
                  <a:srgbClr val="052859"/>
                </a:solidFill>
              </a:rPr>
              <a:t>Wednesday, June 21 </a:t>
            </a:r>
            <a:endParaRPr b="1" dirty="0">
              <a:solidFill>
                <a:srgbClr val="052859"/>
              </a:solidFill>
            </a:endParaRPr>
          </a:p>
          <a:p>
            <a:pPr marL="0" lvl="0" indent="0" algn="l" rtl="0">
              <a:spcBef>
                <a:spcPts val="0"/>
              </a:spcBef>
              <a:spcAft>
                <a:spcPts val="0"/>
              </a:spcAft>
              <a:buClr>
                <a:schemeClr val="dk1"/>
              </a:buClr>
              <a:buSzPts val="1100"/>
              <a:buFont typeface="Arial"/>
              <a:buNone/>
            </a:pPr>
            <a:r>
              <a:rPr lang="en-US" sz="2400" dirty="0"/>
              <a:t>SkillsUSA Championships</a:t>
            </a:r>
            <a:endParaRPr sz="2400" dirty="0"/>
          </a:p>
          <a:p>
            <a:pPr marL="0" lvl="0" indent="0" algn="l" rtl="0">
              <a:spcBef>
                <a:spcPts val="0"/>
              </a:spcBef>
              <a:spcAft>
                <a:spcPts val="0"/>
              </a:spcAft>
              <a:buNone/>
            </a:pPr>
            <a:r>
              <a:rPr lang="en-US" sz="2400" dirty="0"/>
              <a:t>SkillsUSA TECHSPO </a:t>
            </a:r>
            <a:endParaRPr sz="2400" dirty="0"/>
          </a:p>
          <a:p>
            <a:pPr marL="0" lvl="0" indent="0" algn="l" rtl="0">
              <a:spcBef>
                <a:spcPts val="0"/>
              </a:spcBef>
              <a:spcAft>
                <a:spcPts val="0"/>
              </a:spcAft>
              <a:buNone/>
            </a:pPr>
            <a:r>
              <a:rPr lang="en-US" sz="2400" dirty="0"/>
              <a:t>Academy of Excellence</a:t>
            </a:r>
            <a:endParaRPr sz="2400" dirty="0"/>
          </a:p>
          <a:p>
            <a:pPr marL="0" lvl="0" indent="0" algn="l" rtl="0">
              <a:spcBef>
                <a:spcPts val="0"/>
              </a:spcBef>
              <a:spcAft>
                <a:spcPts val="0"/>
              </a:spcAft>
              <a:buNone/>
            </a:pPr>
            <a:r>
              <a:rPr lang="en-US" sz="2400" dirty="0"/>
              <a:t>SkillsUSA University </a:t>
            </a:r>
            <a:endParaRPr sz="2400" dirty="0"/>
          </a:p>
        </p:txBody>
      </p:sp>
      <p:sp>
        <p:nvSpPr>
          <p:cNvPr id="65" name="Google Shape;65;p9"/>
          <p:cNvSpPr txBox="1">
            <a:spLocks noGrp="1"/>
          </p:cNvSpPr>
          <p:nvPr>
            <p:ph type="body" idx="1"/>
          </p:nvPr>
        </p:nvSpPr>
        <p:spPr>
          <a:xfrm>
            <a:off x="7391400" y="1618775"/>
            <a:ext cx="4800600" cy="531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b="1">
                <a:solidFill>
                  <a:srgbClr val="052859"/>
                </a:solidFill>
              </a:rPr>
              <a:t>Thursday, June 22</a:t>
            </a:r>
            <a:endParaRPr b="1">
              <a:solidFill>
                <a:srgbClr val="052859"/>
              </a:solidFill>
            </a:endParaRPr>
          </a:p>
          <a:p>
            <a:pPr marL="0" lvl="0" indent="0" algn="l" rtl="0">
              <a:spcBef>
                <a:spcPts val="0"/>
              </a:spcBef>
              <a:spcAft>
                <a:spcPts val="0"/>
              </a:spcAft>
              <a:buClr>
                <a:schemeClr val="dk1"/>
              </a:buClr>
              <a:buSzPts val="1100"/>
              <a:buFont typeface="Arial"/>
              <a:buNone/>
            </a:pPr>
            <a:r>
              <a:rPr lang="en-US" sz="2400"/>
              <a:t>SkillsUSA Championships</a:t>
            </a:r>
            <a:endParaRPr sz="2400"/>
          </a:p>
          <a:p>
            <a:pPr marL="0" lvl="0" indent="0" algn="l" rtl="0">
              <a:spcBef>
                <a:spcPts val="0"/>
              </a:spcBef>
              <a:spcAft>
                <a:spcPts val="0"/>
              </a:spcAft>
              <a:buClr>
                <a:schemeClr val="dk1"/>
              </a:buClr>
              <a:buSzPts val="1100"/>
              <a:buFont typeface="Arial"/>
              <a:buNone/>
            </a:pPr>
            <a:r>
              <a:rPr lang="en-US" sz="2400"/>
              <a:t>SkillsUSA TECHSPO </a:t>
            </a:r>
            <a:endParaRPr sz="2400"/>
          </a:p>
          <a:p>
            <a:pPr marL="0" lvl="0" indent="0" algn="l" rtl="0">
              <a:spcBef>
                <a:spcPts val="0"/>
              </a:spcBef>
              <a:spcAft>
                <a:spcPts val="0"/>
              </a:spcAft>
              <a:buClr>
                <a:schemeClr val="dk1"/>
              </a:buClr>
              <a:buSzPts val="1100"/>
              <a:buFont typeface="Arial"/>
              <a:buNone/>
            </a:pPr>
            <a:r>
              <a:rPr lang="en-US" sz="2400"/>
              <a:t>Academy of Excellence</a:t>
            </a:r>
            <a:endParaRPr sz="2400"/>
          </a:p>
          <a:p>
            <a:pPr marL="0" lvl="0" indent="0" algn="l" rtl="0">
              <a:spcBef>
                <a:spcPts val="0"/>
              </a:spcBef>
              <a:spcAft>
                <a:spcPts val="0"/>
              </a:spcAft>
              <a:buClr>
                <a:schemeClr val="dk1"/>
              </a:buClr>
              <a:buSzPts val="1100"/>
              <a:buFont typeface="Arial"/>
              <a:buNone/>
            </a:pPr>
            <a:r>
              <a:rPr lang="en-US" sz="2400"/>
              <a:t>SkillsUSA University </a:t>
            </a:r>
            <a:endParaRPr sz="2400"/>
          </a:p>
          <a:p>
            <a:pPr marL="0" lvl="0" indent="0" algn="l" rtl="0">
              <a:spcBef>
                <a:spcPts val="0"/>
              </a:spcBef>
              <a:spcAft>
                <a:spcPts val="0"/>
              </a:spcAft>
              <a:buClr>
                <a:schemeClr val="dk1"/>
              </a:buClr>
              <a:buSzPts val="1100"/>
              <a:buFont typeface="Arial"/>
              <a:buNone/>
            </a:pPr>
            <a:r>
              <a:rPr lang="en-US" sz="2400">
                <a:solidFill>
                  <a:srgbClr val="EC1F31"/>
                </a:solidFill>
              </a:rPr>
              <a:t>Champions Festival</a:t>
            </a:r>
            <a:endParaRPr sz="2400">
              <a:solidFill>
                <a:srgbClr val="EC1F31"/>
              </a:solidFill>
            </a:endParaRPr>
          </a:p>
          <a:p>
            <a:pPr marL="0" lvl="0" indent="0" algn="l" rtl="0">
              <a:lnSpc>
                <a:spcPct val="90000"/>
              </a:lnSpc>
              <a:spcBef>
                <a:spcPts val="0"/>
              </a:spcBef>
              <a:spcAft>
                <a:spcPts val="0"/>
              </a:spcAft>
              <a:buNone/>
            </a:pPr>
            <a:endParaRPr sz="2400"/>
          </a:p>
          <a:p>
            <a:pPr marL="0" lvl="0" indent="0" algn="l" rtl="0">
              <a:spcBef>
                <a:spcPts val="0"/>
              </a:spcBef>
              <a:spcAft>
                <a:spcPts val="0"/>
              </a:spcAft>
              <a:buNone/>
            </a:pPr>
            <a:r>
              <a:rPr lang="en-US" b="1">
                <a:solidFill>
                  <a:srgbClr val="052859"/>
                </a:solidFill>
              </a:rPr>
              <a:t>Friday, June 23 </a:t>
            </a:r>
            <a:endParaRPr b="1">
              <a:solidFill>
                <a:srgbClr val="052859"/>
              </a:solidFill>
            </a:endParaRPr>
          </a:p>
          <a:p>
            <a:pPr marL="0" lvl="0" indent="0" algn="l" rtl="0">
              <a:spcBef>
                <a:spcPts val="0"/>
              </a:spcBef>
              <a:spcAft>
                <a:spcPts val="0"/>
              </a:spcAft>
              <a:buNone/>
            </a:pPr>
            <a:r>
              <a:rPr lang="en-US" sz="2400"/>
              <a:t>Community Service Project</a:t>
            </a:r>
            <a:endParaRPr sz="2400"/>
          </a:p>
          <a:p>
            <a:pPr marL="0" lvl="0" indent="0" algn="l" rtl="0">
              <a:spcBef>
                <a:spcPts val="0"/>
              </a:spcBef>
              <a:spcAft>
                <a:spcPts val="0"/>
              </a:spcAft>
              <a:buNone/>
            </a:pPr>
            <a:r>
              <a:rPr lang="en-US" sz="2400">
                <a:solidFill>
                  <a:srgbClr val="EC1F31"/>
                </a:solidFill>
              </a:rPr>
              <a:t>Awards Session</a:t>
            </a:r>
            <a:endParaRPr sz="2400">
              <a:solidFill>
                <a:srgbClr val="EC1F31"/>
              </a:solidFill>
            </a:endParaRPr>
          </a:p>
          <a:p>
            <a:pPr marL="0" lvl="0" indent="0" algn="l" rtl="0">
              <a:spcBef>
                <a:spcPts val="0"/>
              </a:spcBef>
              <a:spcAft>
                <a:spcPts val="0"/>
              </a:spcAft>
              <a:buNone/>
            </a:pPr>
            <a:endParaRPr sz="2400"/>
          </a:p>
          <a:p>
            <a:pPr marL="0" lvl="0" indent="0" algn="l" rtl="0">
              <a:spcBef>
                <a:spcPts val="0"/>
              </a:spcBef>
              <a:spcAft>
                <a:spcPts val="0"/>
              </a:spcAft>
              <a:buNone/>
            </a:pPr>
            <a:r>
              <a:rPr lang="en-US" b="1">
                <a:solidFill>
                  <a:srgbClr val="052859"/>
                </a:solidFill>
              </a:rPr>
              <a:t>Saturday, June 24 </a:t>
            </a:r>
            <a:endParaRPr b="1">
              <a:solidFill>
                <a:srgbClr val="052859"/>
              </a:solidFill>
            </a:endParaRPr>
          </a:p>
          <a:p>
            <a:pPr marL="0" lvl="0" indent="0" algn="l" rtl="0">
              <a:spcBef>
                <a:spcPts val="0"/>
              </a:spcBef>
              <a:spcAft>
                <a:spcPts val="0"/>
              </a:spcAft>
              <a:buNone/>
            </a:pPr>
            <a:r>
              <a:rPr lang="en-US" sz="2400"/>
              <a:t>Travel Day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683565" y="265042"/>
            <a:ext cx="9144000" cy="9144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dirty="0"/>
              <a:t>Early Arrivals Agenda</a:t>
            </a:r>
            <a:endParaRPr dirty="0"/>
          </a:p>
        </p:txBody>
      </p:sp>
      <p:sp>
        <p:nvSpPr>
          <p:cNvPr id="64" name="Google Shape;64;p9"/>
          <p:cNvSpPr txBox="1">
            <a:spLocks noGrp="1"/>
          </p:cNvSpPr>
          <p:nvPr>
            <p:ph type="body" idx="1"/>
          </p:nvPr>
        </p:nvSpPr>
        <p:spPr>
          <a:xfrm>
            <a:off x="3265714" y="1733075"/>
            <a:ext cx="6955971" cy="531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b="1" dirty="0">
                <a:solidFill>
                  <a:srgbClr val="052859"/>
                </a:solidFill>
              </a:rPr>
              <a:t>Friday, June 16</a:t>
            </a:r>
            <a:endParaRPr b="1" dirty="0">
              <a:solidFill>
                <a:srgbClr val="052859"/>
              </a:solidFill>
            </a:endParaRPr>
          </a:p>
          <a:p>
            <a:pPr marL="0" lvl="0" indent="0" algn="l" rtl="0">
              <a:lnSpc>
                <a:spcPct val="90000"/>
              </a:lnSpc>
              <a:spcBef>
                <a:spcPts val="0"/>
              </a:spcBef>
              <a:spcAft>
                <a:spcPts val="0"/>
              </a:spcAft>
              <a:buNone/>
            </a:pPr>
            <a:r>
              <a:rPr lang="en-US" sz="2400" dirty="0"/>
              <a:t>State Officers</a:t>
            </a:r>
          </a:p>
          <a:p>
            <a:pPr marL="0" lvl="0" indent="0" algn="l" rtl="0">
              <a:lnSpc>
                <a:spcPct val="90000"/>
              </a:lnSpc>
              <a:spcBef>
                <a:spcPts val="0"/>
              </a:spcBef>
              <a:spcAft>
                <a:spcPts val="0"/>
              </a:spcAft>
              <a:buNone/>
            </a:pPr>
            <a:r>
              <a:rPr lang="en-US" sz="2400" dirty="0"/>
              <a:t>Arrive at the Hotel 4:00 pm </a:t>
            </a:r>
            <a:endParaRPr sz="2400" dirty="0"/>
          </a:p>
          <a:p>
            <a:pPr marL="0" lvl="0" indent="0" algn="l" rtl="0">
              <a:lnSpc>
                <a:spcPct val="90000"/>
              </a:lnSpc>
              <a:spcBef>
                <a:spcPts val="0"/>
              </a:spcBef>
              <a:spcAft>
                <a:spcPts val="0"/>
              </a:spcAft>
              <a:buNone/>
            </a:pPr>
            <a:r>
              <a:rPr lang="en-US" sz="2400" dirty="0"/>
              <a:t>State Officers Meeting 6:00 pm</a:t>
            </a:r>
          </a:p>
          <a:p>
            <a:pPr marL="0" lvl="0" indent="0" algn="l" rtl="0">
              <a:lnSpc>
                <a:spcPct val="90000"/>
              </a:lnSpc>
              <a:spcBef>
                <a:spcPts val="0"/>
              </a:spcBef>
              <a:spcAft>
                <a:spcPts val="0"/>
              </a:spcAft>
              <a:buNone/>
            </a:pPr>
            <a:endParaRPr sz="2400" dirty="0"/>
          </a:p>
          <a:p>
            <a:pPr marL="0" lvl="0" indent="0" algn="l" rtl="0">
              <a:spcBef>
                <a:spcPts val="0"/>
              </a:spcBef>
              <a:spcAft>
                <a:spcPts val="0"/>
              </a:spcAft>
              <a:buClr>
                <a:schemeClr val="dk1"/>
              </a:buClr>
              <a:buSzPts val="1100"/>
              <a:buFont typeface="Arial"/>
              <a:buNone/>
            </a:pPr>
            <a:r>
              <a:rPr lang="en-US" b="1" dirty="0">
                <a:solidFill>
                  <a:srgbClr val="052859"/>
                </a:solidFill>
              </a:rPr>
              <a:t>Saturday, June 17</a:t>
            </a:r>
            <a:endParaRPr b="1" dirty="0">
              <a:solidFill>
                <a:srgbClr val="052859"/>
              </a:solidFill>
            </a:endParaRPr>
          </a:p>
          <a:p>
            <a:pPr marL="0" lvl="0" indent="0" algn="l" rtl="0">
              <a:spcBef>
                <a:spcPts val="0"/>
              </a:spcBef>
              <a:spcAft>
                <a:spcPts val="0"/>
              </a:spcAft>
              <a:buClr>
                <a:schemeClr val="dk1"/>
              </a:buClr>
              <a:buSzPts val="1100"/>
              <a:buFont typeface="Arial"/>
              <a:buNone/>
            </a:pPr>
            <a:r>
              <a:rPr lang="en-US" sz="2400" dirty="0"/>
              <a:t>State Officer Training</a:t>
            </a:r>
            <a:endParaRPr sz="2400" dirty="0"/>
          </a:p>
          <a:p>
            <a:pPr marL="0" lvl="0" indent="0" algn="l" rtl="0">
              <a:spcBef>
                <a:spcPts val="0"/>
              </a:spcBef>
              <a:spcAft>
                <a:spcPts val="0"/>
              </a:spcAft>
              <a:buNone/>
            </a:pPr>
            <a:r>
              <a:rPr lang="en-US" sz="2400" dirty="0"/>
              <a:t>National Education Team (NET)</a:t>
            </a:r>
          </a:p>
          <a:p>
            <a:pPr marL="0" lvl="0" indent="0" algn="l" rtl="0">
              <a:spcBef>
                <a:spcPts val="0"/>
              </a:spcBef>
              <a:spcAft>
                <a:spcPts val="0"/>
              </a:spcAft>
              <a:buNone/>
            </a:pPr>
            <a:r>
              <a:rPr lang="en-US" sz="2400" dirty="0"/>
              <a:t>Leverage, Activate, Engage Training</a:t>
            </a:r>
          </a:p>
          <a:p>
            <a:pPr marL="0" lvl="0" indent="0" algn="l" rtl="0">
              <a:spcBef>
                <a:spcPts val="0"/>
              </a:spcBef>
              <a:spcAft>
                <a:spcPts val="0"/>
              </a:spcAft>
              <a:buNone/>
            </a:pPr>
            <a:r>
              <a:rPr lang="en-US" sz="2400" dirty="0">
                <a:solidFill>
                  <a:srgbClr val="EC1F31"/>
                </a:solidFill>
              </a:rPr>
              <a:t>Check in 4:00 pm</a:t>
            </a:r>
            <a:endParaRPr sz="2400" dirty="0">
              <a:solidFill>
                <a:srgbClr val="EC1F31"/>
              </a:solidFill>
            </a:endParaRPr>
          </a:p>
          <a:p>
            <a:pPr marL="0" lvl="0" indent="0" algn="l" rtl="0">
              <a:spcBef>
                <a:spcPts val="0"/>
              </a:spcBef>
              <a:spcAft>
                <a:spcPts val="0"/>
              </a:spcAft>
              <a:buClr>
                <a:schemeClr val="dk1"/>
              </a:buClr>
              <a:buSzPts val="1100"/>
              <a:buFont typeface="Arial"/>
              <a:buNone/>
            </a:pPr>
            <a:endParaRPr sz="2400" dirty="0"/>
          </a:p>
          <a:p>
            <a:pPr marL="0" lvl="0" indent="0" algn="l" rtl="0">
              <a:spcBef>
                <a:spcPts val="0"/>
              </a:spcBef>
              <a:spcAft>
                <a:spcPts val="0"/>
              </a:spcAft>
              <a:buClr>
                <a:schemeClr val="dk1"/>
              </a:buClr>
              <a:buSzPts val="1100"/>
              <a:buFont typeface="Arial"/>
              <a:buNone/>
            </a:pPr>
            <a:r>
              <a:rPr lang="en-US" b="1" dirty="0">
                <a:solidFill>
                  <a:srgbClr val="052859"/>
                </a:solidFill>
              </a:rPr>
              <a:t>Sunday, June 18</a:t>
            </a:r>
            <a:endParaRPr b="1" dirty="0">
              <a:solidFill>
                <a:srgbClr val="052859"/>
              </a:solidFill>
            </a:endParaRPr>
          </a:p>
          <a:p>
            <a:pPr marL="0" lvl="0" indent="0" algn="l" rtl="0">
              <a:spcBef>
                <a:spcPts val="0"/>
              </a:spcBef>
              <a:spcAft>
                <a:spcPts val="0"/>
              </a:spcAft>
              <a:buClr>
                <a:schemeClr val="dk1"/>
              </a:buClr>
              <a:buSzPts val="1100"/>
              <a:buFont typeface="Arial"/>
              <a:buNone/>
            </a:pPr>
            <a:r>
              <a:rPr lang="en-US" sz="2400" dirty="0"/>
              <a:t>Leverage, Activate, Engage Training</a:t>
            </a:r>
          </a:p>
          <a:p>
            <a:pPr marL="0" lvl="0" indent="0" algn="l" rtl="0">
              <a:spcBef>
                <a:spcPts val="0"/>
              </a:spcBef>
              <a:spcAft>
                <a:spcPts val="0"/>
              </a:spcAft>
              <a:buClr>
                <a:schemeClr val="dk1"/>
              </a:buClr>
              <a:buSzPts val="1100"/>
              <a:buFont typeface="Arial"/>
              <a:buNone/>
            </a:pPr>
            <a:r>
              <a:rPr lang="en-US" sz="2400" dirty="0"/>
              <a:t>NET Move in and setup</a:t>
            </a:r>
            <a:endParaRPr sz="2400" dirty="0"/>
          </a:p>
        </p:txBody>
      </p:sp>
    </p:spTree>
    <p:extLst>
      <p:ext uri="{BB962C8B-B14F-4D97-AF65-F5344CB8AC3E}">
        <p14:creationId xmlns:p14="http://schemas.microsoft.com/office/powerpoint/2010/main" val="267365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a:t>Pre-Conference	</a:t>
            </a:r>
            <a:r>
              <a:rPr lang="en-US" sz="2400" b="0">
                <a:solidFill>
                  <a:srgbClr val="3A3838"/>
                </a:solidFill>
              </a:rPr>
              <a:t>Sat., June 17 - Mon., June 19</a:t>
            </a:r>
            <a:endParaRPr/>
          </a:p>
        </p:txBody>
      </p:sp>
      <p:sp>
        <p:nvSpPr>
          <p:cNvPr id="71" name="Google Shape;71;p10"/>
          <p:cNvSpPr txBox="1">
            <a:spLocks noGrp="1"/>
          </p:cNvSpPr>
          <p:nvPr>
            <p:ph type="body" idx="1"/>
          </p:nvPr>
        </p:nvSpPr>
        <p:spPr>
          <a:xfrm>
            <a:off x="2683575" y="1771800"/>
            <a:ext cx="4598400" cy="531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b="1">
                <a:solidFill>
                  <a:srgbClr val="052859"/>
                </a:solidFill>
              </a:rPr>
              <a:t>Activate </a:t>
            </a:r>
            <a:r>
              <a:rPr lang="en-US" sz="2400"/>
              <a:t>(Chapter Leaders)</a:t>
            </a:r>
            <a:endParaRPr b="1">
              <a:solidFill>
                <a:srgbClr val="052859"/>
              </a:solidFill>
            </a:endParaRPr>
          </a:p>
          <a:p>
            <a:pPr marL="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r>
              <a:rPr lang="en-US" sz="2400"/>
              <a:t>Activate is a two-and-a-half-day, high-energy leadership conference that is open to all middle school and high school SkillsUSA student leaders. </a:t>
            </a:r>
            <a:endParaRPr sz="2400"/>
          </a:p>
        </p:txBody>
      </p:sp>
      <p:sp>
        <p:nvSpPr>
          <p:cNvPr id="72" name="Google Shape;72;p10"/>
          <p:cNvSpPr txBox="1">
            <a:spLocks noGrp="1"/>
          </p:cNvSpPr>
          <p:nvPr>
            <p:ph type="body" idx="1"/>
          </p:nvPr>
        </p:nvSpPr>
        <p:spPr>
          <a:xfrm>
            <a:off x="7391400" y="1771800"/>
            <a:ext cx="4423200" cy="531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b="1">
                <a:solidFill>
                  <a:srgbClr val="052859"/>
                </a:solidFill>
              </a:rPr>
              <a:t>Engage </a:t>
            </a:r>
            <a:r>
              <a:rPr lang="en-US" sz="2400"/>
              <a:t>(Advisors/Educators)</a:t>
            </a:r>
            <a:endParaRPr b="1">
              <a:solidFill>
                <a:srgbClr val="052859"/>
              </a:solidFill>
            </a:endParaRPr>
          </a:p>
          <a:p>
            <a:pPr marL="0" lvl="0" indent="0" algn="l" rtl="0">
              <a:spcBef>
                <a:spcPts val="0"/>
              </a:spcBef>
              <a:spcAft>
                <a:spcPts val="0"/>
              </a:spcAft>
              <a:buClr>
                <a:schemeClr val="dk1"/>
              </a:buClr>
              <a:buSzPts val="1100"/>
              <a:buFont typeface="Arial"/>
              <a:buNone/>
            </a:pPr>
            <a:endParaRPr sz="2400"/>
          </a:p>
          <a:p>
            <a:pPr marL="0" lvl="0" indent="0" algn="l" rtl="0">
              <a:spcBef>
                <a:spcPts val="0"/>
              </a:spcBef>
              <a:spcAft>
                <a:spcPts val="0"/>
              </a:spcAft>
              <a:buClr>
                <a:schemeClr val="dk1"/>
              </a:buClr>
              <a:buSzPts val="1100"/>
              <a:buFont typeface="Arial"/>
              <a:buNone/>
            </a:pPr>
            <a:r>
              <a:rPr lang="en-US" sz="2400"/>
              <a:t>Engage is a professional development conference that assists teachers and SkillsUSA advisors in elevating their teaching skills to new levels. </a:t>
            </a:r>
            <a:endParaRPr sz="2400"/>
          </a:p>
        </p:txBody>
      </p:sp>
      <p:pic>
        <p:nvPicPr>
          <p:cNvPr id="73" name="Google Shape;73;p10"/>
          <p:cNvPicPr preferRelativeResize="0"/>
          <p:nvPr/>
        </p:nvPicPr>
        <p:blipFill>
          <a:blip r:embed="rId3">
            <a:alphaModFix/>
          </a:blip>
          <a:stretch>
            <a:fillRect/>
          </a:stretch>
        </p:blipFill>
        <p:spPr>
          <a:xfrm>
            <a:off x="3552875" y="4749654"/>
            <a:ext cx="2859802" cy="741475"/>
          </a:xfrm>
          <a:prstGeom prst="rect">
            <a:avLst/>
          </a:prstGeom>
          <a:noFill/>
          <a:ln>
            <a:noFill/>
          </a:ln>
        </p:spPr>
      </p:pic>
      <p:pic>
        <p:nvPicPr>
          <p:cNvPr id="74" name="Google Shape;74;p10"/>
          <p:cNvPicPr preferRelativeResize="0"/>
          <p:nvPr/>
        </p:nvPicPr>
        <p:blipFill>
          <a:blip r:embed="rId4">
            <a:alphaModFix/>
          </a:blip>
          <a:stretch>
            <a:fillRect/>
          </a:stretch>
        </p:blipFill>
        <p:spPr>
          <a:xfrm>
            <a:off x="8312238" y="4552505"/>
            <a:ext cx="2581525" cy="113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1043-C4CB-503C-0E24-DE2A5B57442E}"/>
              </a:ext>
            </a:extLst>
          </p:cNvPr>
          <p:cNvSpPr>
            <a:spLocks noGrp="1"/>
          </p:cNvSpPr>
          <p:nvPr>
            <p:ph type="title"/>
          </p:nvPr>
        </p:nvSpPr>
        <p:spPr/>
        <p:txBody>
          <a:bodyPr/>
          <a:lstStyle/>
          <a:p>
            <a:r>
              <a:rPr lang="en-US" dirty="0"/>
              <a:t>New Programs and Events </a:t>
            </a:r>
          </a:p>
        </p:txBody>
      </p:sp>
      <p:sp>
        <p:nvSpPr>
          <p:cNvPr id="3" name="Content Placeholder 2">
            <a:extLst>
              <a:ext uri="{FF2B5EF4-FFF2-40B4-BE49-F238E27FC236}">
                <a16:creationId xmlns:a16="http://schemas.microsoft.com/office/drawing/2014/main" id="{B6DC7894-F3B8-9ED5-40A8-F16BA94F71B7}"/>
              </a:ext>
            </a:extLst>
          </p:cNvPr>
          <p:cNvSpPr>
            <a:spLocks noGrp="1"/>
          </p:cNvSpPr>
          <p:nvPr>
            <p:ph idx="1"/>
          </p:nvPr>
        </p:nvSpPr>
        <p:spPr>
          <a:xfrm>
            <a:off x="2670628" y="1825625"/>
            <a:ext cx="9144000" cy="4964474"/>
          </a:xfrm>
        </p:spPr>
        <p:txBody>
          <a:bodyPr>
            <a:normAutofit/>
          </a:bodyPr>
          <a:lstStyle/>
          <a:p>
            <a:pPr lvl="1">
              <a:lnSpc>
                <a:spcPct val="100000"/>
              </a:lnSpc>
              <a:buFont typeface="Wingdings" panose="05000000000000000000" pitchFamily="2" charset="2"/>
              <a:buChar char="v"/>
            </a:pPr>
            <a:r>
              <a:rPr lang="en-US" sz="3600" dirty="0"/>
              <a:t> Professional Development </a:t>
            </a:r>
          </a:p>
          <a:p>
            <a:pPr lvl="2">
              <a:lnSpc>
                <a:spcPct val="100000"/>
              </a:lnSpc>
              <a:buFont typeface="Wingdings" panose="05000000000000000000" pitchFamily="2" charset="2"/>
              <a:buChar char="v"/>
            </a:pPr>
            <a:r>
              <a:rPr lang="en-US" sz="3200" dirty="0"/>
              <a:t>Advisor Summit</a:t>
            </a:r>
          </a:p>
          <a:p>
            <a:pPr marL="914400" lvl="2" indent="0">
              <a:lnSpc>
                <a:spcPct val="100000"/>
              </a:lnSpc>
              <a:buNone/>
            </a:pPr>
            <a:endParaRPr lang="en-US" sz="3200" dirty="0"/>
          </a:p>
          <a:p>
            <a:pPr lvl="1">
              <a:lnSpc>
                <a:spcPct val="100000"/>
              </a:lnSpc>
              <a:buFont typeface="Wingdings" panose="05000000000000000000" pitchFamily="2" charset="2"/>
              <a:buChar char="v"/>
            </a:pPr>
            <a:r>
              <a:rPr lang="en-US" sz="3600" dirty="0"/>
              <a:t> Virtual Scavenger Hunt (Goosechase)</a:t>
            </a:r>
          </a:p>
          <a:p>
            <a:pPr lvl="2">
              <a:lnSpc>
                <a:spcPct val="100000"/>
              </a:lnSpc>
              <a:buFont typeface="Wingdings" panose="05000000000000000000" pitchFamily="2" charset="2"/>
              <a:buChar char="v"/>
            </a:pPr>
            <a:r>
              <a:rPr lang="en-US" sz="3200" dirty="0"/>
              <a:t>Deepen student engagement</a:t>
            </a:r>
          </a:p>
          <a:p>
            <a:pPr>
              <a:lnSpc>
                <a:spcPct val="100000"/>
              </a:lnSpc>
              <a:buFont typeface="Wingdings" panose="05000000000000000000" pitchFamily="2" charset="2"/>
              <a:buChar char="q"/>
            </a:pPr>
            <a:endParaRPr lang="en-US" dirty="0"/>
          </a:p>
          <a:p>
            <a:pPr>
              <a:lnSpc>
                <a:spcPct val="100000"/>
              </a:lnSpc>
              <a:buFont typeface="Wingdings" panose="05000000000000000000" pitchFamily="2" charset="2"/>
              <a:buChar char="q"/>
            </a:pPr>
            <a:endParaRPr lang="en-US" dirty="0"/>
          </a:p>
        </p:txBody>
      </p:sp>
    </p:spTree>
    <p:extLst>
      <p:ext uri="{BB962C8B-B14F-4D97-AF65-F5344CB8AC3E}">
        <p14:creationId xmlns:p14="http://schemas.microsoft.com/office/powerpoint/2010/main" val="100396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2670628" y="291548"/>
            <a:ext cx="9144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2859"/>
              </a:buClr>
              <a:buSzPts val="4400"/>
              <a:buFont typeface="Poppins ExtraBold"/>
              <a:buNone/>
            </a:pPr>
            <a:r>
              <a:rPr lang="en-US"/>
              <a:t>SkillsUSA Advisor Summit</a:t>
            </a:r>
            <a:endParaRPr/>
          </a:p>
        </p:txBody>
      </p:sp>
      <p:sp>
        <p:nvSpPr>
          <p:cNvPr id="117" name="Google Shape;117;p16"/>
          <p:cNvSpPr txBox="1">
            <a:spLocks noGrp="1"/>
          </p:cNvSpPr>
          <p:nvPr>
            <p:ph type="body" idx="1"/>
          </p:nvPr>
        </p:nvSpPr>
        <p:spPr>
          <a:xfrm>
            <a:off x="2670625" y="1825625"/>
            <a:ext cx="4853700" cy="493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3A3838"/>
              </a:buClr>
              <a:buSzPts val="2800"/>
              <a:buNone/>
            </a:pPr>
            <a:r>
              <a:rPr lang="en-US"/>
              <a:t>Advisors attend NLSC to focus on your individual professional development. </a:t>
            </a:r>
            <a:endParaRPr/>
          </a:p>
          <a:p>
            <a:pPr marL="0" lvl="0" indent="0" algn="l" rtl="0">
              <a:lnSpc>
                <a:spcPct val="90000"/>
              </a:lnSpc>
              <a:spcBef>
                <a:spcPts val="1000"/>
              </a:spcBef>
              <a:spcAft>
                <a:spcPts val="0"/>
              </a:spcAft>
              <a:buClr>
                <a:srgbClr val="3A3838"/>
              </a:buClr>
              <a:buSzPts val="2800"/>
              <a:buNone/>
            </a:pPr>
            <a:endParaRPr/>
          </a:p>
          <a:p>
            <a:pPr marL="457200" lvl="0" indent="-406400" algn="l" rtl="0">
              <a:lnSpc>
                <a:spcPct val="90000"/>
              </a:lnSpc>
              <a:spcBef>
                <a:spcPts val="1000"/>
              </a:spcBef>
              <a:spcAft>
                <a:spcPts val="0"/>
              </a:spcAft>
              <a:buSzPts val="2800"/>
              <a:buChar char="•"/>
            </a:pPr>
            <a:r>
              <a:rPr lang="en-US"/>
              <a:t>Enjoy a customized experience </a:t>
            </a:r>
            <a:endParaRPr/>
          </a:p>
          <a:p>
            <a:pPr marL="457200" lvl="0" indent="-406400" algn="l" rtl="0">
              <a:lnSpc>
                <a:spcPct val="90000"/>
              </a:lnSpc>
              <a:spcBef>
                <a:spcPts val="0"/>
              </a:spcBef>
              <a:spcAft>
                <a:spcPts val="0"/>
              </a:spcAft>
              <a:buSzPts val="2800"/>
              <a:buChar char="•"/>
            </a:pPr>
            <a:r>
              <a:rPr lang="en-US"/>
              <a:t>Exclusive pre and post sessions</a:t>
            </a:r>
            <a:endParaRPr/>
          </a:p>
          <a:p>
            <a:pPr marL="457200" lvl="0" indent="-406400" algn="l" rtl="0">
              <a:lnSpc>
                <a:spcPct val="90000"/>
              </a:lnSpc>
              <a:spcBef>
                <a:spcPts val="0"/>
              </a:spcBef>
              <a:spcAft>
                <a:spcPts val="0"/>
              </a:spcAft>
              <a:buSzPts val="2800"/>
              <a:buChar char="•"/>
            </a:pPr>
            <a:r>
              <a:rPr lang="en-US"/>
              <a:t>Guided tour of the conference floor </a:t>
            </a:r>
            <a:endParaRPr/>
          </a:p>
          <a:p>
            <a:pPr marL="457200" lvl="0" indent="-406400" algn="l" rtl="0">
              <a:lnSpc>
                <a:spcPct val="90000"/>
              </a:lnSpc>
              <a:spcBef>
                <a:spcPts val="0"/>
              </a:spcBef>
              <a:spcAft>
                <a:spcPts val="0"/>
              </a:spcAft>
              <a:buSzPts val="2800"/>
              <a:buChar char="•"/>
            </a:pPr>
            <a:r>
              <a:rPr lang="en-US"/>
              <a:t>Educational resources</a:t>
            </a:r>
            <a:endParaRPr/>
          </a:p>
        </p:txBody>
      </p:sp>
      <p:pic>
        <p:nvPicPr>
          <p:cNvPr id="118" name="Google Shape;118;p16" descr="Logo, company name&#10;&#10;Description automatically generated"/>
          <p:cNvPicPr preferRelativeResize="0"/>
          <p:nvPr/>
        </p:nvPicPr>
        <p:blipFill>
          <a:blip r:embed="rId3">
            <a:alphaModFix/>
          </a:blip>
          <a:stretch>
            <a:fillRect/>
          </a:stretch>
        </p:blipFill>
        <p:spPr>
          <a:xfrm>
            <a:off x="7805300" y="2672775"/>
            <a:ext cx="4853700" cy="28675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9335</TotalTime>
  <Words>1291</Words>
  <Application>Microsoft Office PowerPoint</Application>
  <PresentationFormat>Widescreen</PresentationFormat>
  <Paragraphs>210</Paragraphs>
  <Slides>33</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Poppins Medium</vt:lpstr>
      <vt:lpstr>Poppins ExtraBold</vt:lpstr>
      <vt:lpstr>var(--ricos-custom-link-font-family,unset)</vt:lpstr>
      <vt:lpstr>inherit</vt:lpstr>
      <vt:lpstr>Calibri</vt:lpstr>
      <vt:lpstr>Work Sans</vt:lpstr>
      <vt:lpstr>Futura Condensed ExtraBold</vt:lpstr>
      <vt:lpstr>Hind</vt:lpstr>
      <vt:lpstr>wfont_4f35b6_c680bd082a8f4bd5ba0cd6396a91c9fb</vt:lpstr>
      <vt:lpstr>Muli</vt:lpstr>
      <vt:lpstr>Wingdings</vt:lpstr>
      <vt:lpstr>Arial</vt:lpstr>
      <vt:lpstr>Arial, sans-serif</vt:lpstr>
      <vt:lpstr>Futura Condensed Medium</vt:lpstr>
      <vt:lpstr>Office Theme</vt:lpstr>
      <vt:lpstr>SkillsUSA Alabama NLSC 2023 Meeting</vt:lpstr>
      <vt:lpstr>NLSC YouTube Video Playlist   </vt:lpstr>
      <vt:lpstr>PowerPoint Presentation</vt:lpstr>
      <vt:lpstr>PowerPoint Presentation</vt:lpstr>
      <vt:lpstr>Condensed Agenda</vt:lpstr>
      <vt:lpstr>Early Arrivals Agenda</vt:lpstr>
      <vt:lpstr>Pre-Conference Sat., June 17 - Mon., June 19</vt:lpstr>
      <vt:lpstr>New Programs and Events </vt:lpstr>
      <vt:lpstr>SkillsUSA Advisor Summit</vt:lpstr>
      <vt:lpstr>Monday Agenda</vt:lpstr>
      <vt:lpstr>Imperial Ballroom</vt:lpstr>
      <vt:lpstr>Hotel Information</vt:lpstr>
      <vt:lpstr>Hotel Reservation Form</vt:lpstr>
      <vt:lpstr>Parking</vt:lpstr>
      <vt:lpstr>Fees and Invoices</vt:lpstr>
      <vt:lpstr>Hotel Reservations</vt:lpstr>
      <vt:lpstr>Alabama Billing Information</vt:lpstr>
      <vt:lpstr>Alabama Registration Information</vt:lpstr>
      <vt:lpstr>Alabama Registration Information</vt:lpstr>
      <vt:lpstr>Non-Attending Gold Medalist</vt:lpstr>
      <vt:lpstr>CREDENTIAL INFORMATION</vt:lpstr>
      <vt:lpstr>Online Testing Links</vt:lpstr>
      <vt:lpstr>Official Contest Lists</vt:lpstr>
      <vt:lpstr>Shipping to the Conference</vt:lpstr>
      <vt:lpstr>SkillsUSA Championships Information</vt:lpstr>
      <vt:lpstr>SkillsUSA Technical Standards </vt:lpstr>
      <vt:lpstr>Clothing</vt:lpstr>
      <vt:lpstr>Resume Requirement</vt:lpstr>
      <vt:lpstr>Boot Camp/SkillsUniversity</vt:lpstr>
      <vt:lpstr>COMMUNITY SERVICE PROJECT</vt:lpstr>
      <vt:lpstr>Deadlines</vt:lpstr>
      <vt:lpstr>CUSTOMER CARE TEAM</vt:lpstr>
      <vt:lpstr>SEE YOU IN ATLANTA!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SkillsUSA Alabama NLSC 2023 Meeting</dc:title>
  <cp:lastModifiedBy>Keith Andrews</cp:lastModifiedBy>
  <cp:revision>13</cp:revision>
  <dcterms:modified xsi:type="dcterms:W3CDTF">2023-04-27T15:06:09Z</dcterms:modified>
</cp:coreProperties>
</file>